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8" r:id="rId3"/>
    <p:sldId id="257" r:id="rId4"/>
    <p:sldId id="260" r:id="rId5"/>
    <p:sldId id="261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6" initials="M" lastIdx="1" clrIdx="0">
    <p:extLst>
      <p:ext uri="{19B8F6BF-5375-455C-9EA6-DF929625EA0E}">
        <p15:presenceInfo xmlns:p15="http://schemas.microsoft.com/office/powerpoint/2012/main" userId="MI6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C56D"/>
    <a:srgbClr val="5AA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510FC-227C-4C61-BBB0-5F989E9293AD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D5AC0-9DB9-405D-881D-5A2FD3044F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9121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850A-533B-46D3-8A66-441B20732208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822FF-F447-47B0-9A66-EA04946884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5646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850A-533B-46D3-8A66-441B20732208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822FF-F447-47B0-9A66-EA04946884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6309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850A-533B-46D3-8A66-441B20732208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822FF-F447-47B0-9A66-EA04946884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1463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850A-533B-46D3-8A66-441B20732208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822FF-F447-47B0-9A66-EA04946884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94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850A-533B-46D3-8A66-441B20732208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822FF-F447-47B0-9A66-EA04946884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674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850A-533B-46D3-8A66-441B20732208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822FF-F447-47B0-9A66-EA04946884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757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850A-533B-46D3-8A66-441B20732208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822FF-F447-47B0-9A66-EA04946884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81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850A-533B-46D3-8A66-441B20732208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822FF-F447-47B0-9A66-EA04946884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377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850A-533B-46D3-8A66-441B20732208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822FF-F447-47B0-9A66-EA04946884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3715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850A-533B-46D3-8A66-441B20732208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822FF-F447-47B0-9A66-EA04946884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89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850A-533B-46D3-8A66-441B20732208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822FF-F447-47B0-9A66-EA04946884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62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5850A-533B-46D3-8A66-441B20732208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822FF-F447-47B0-9A66-EA04946884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81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tt.ru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lmazovcentre.ru/?page_id=665" TargetMode="Externa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46" y="14571"/>
            <a:ext cx="12189002" cy="6843429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29703" y="-100189"/>
            <a:ext cx="11742798" cy="132556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и гены. Что нужно знать об этом?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92" y="2158971"/>
            <a:ext cx="5475059" cy="28652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20955">
            <a:off x="8996626" y="734296"/>
            <a:ext cx="3186066" cy="3474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31129" y="4160478"/>
            <a:ext cx="2694666" cy="2664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226381">
            <a:off x="-444338" y="881364"/>
            <a:ext cx="3807987" cy="29566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707908">
            <a:off x="-18882" y="3337164"/>
            <a:ext cx="3337407" cy="41199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20843210">
            <a:off x="738034" y="1216945"/>
            <a:ext cx="1946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-это участок молекулы ДНК, который определяет развитие конкретного признака (белка).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1019062">
            <a:off x="834981" y="4345914"/>
            <a:ext cx="19374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Генетическое консультирование очень важно 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родителей.</a:t>
            </a:r>
          </a:p>
        </p:txBody>
      </p:sp>
      <p:sp>
        <p:nvSpPr>
          <p:cNvPr id="18" name="TextBox 17"/>
          <p:cNvSpPr txBox="1"/>
          <p:nvPr/>
        </p:nvSpPr>
        <p:spPr>
          <a:xfrm rot="583839">
            <a:off x="9573784" y="1187191"/>
            <a:ext cx="22545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с помощью специальных оборудований позволит выявить генетическое заболевание , которое может передастся потомству , и обеспечить(если возможно) незамедлительное лечение.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360954">
            <a:off x="9726260" y="4553991"/>
            <a:ext cx="24871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часто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встречающиеся генетические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аболевания: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муковисцидоз, болезнь Гоше, подагра (первичная), гемофилия, дальтонизм и др.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85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6061"/>
            <a:ext cx="12191999" cy="6858000"/>
          </a:xfrm>
          <a:prstGeom prst="rect">
            <a:avLst/>
          </a:prstGeom>
        </p:spPr>
      </p:pic>
      <p:sp>
        <p:nvSpPr>
          <p:cNvPr id="6" name="Горизонтальный свиток 5"/>
          <p:cNvSpPr/>
          <p:nvPr/>
        </p:nvSpPr>
        <p:spPr>
          <a:xfrm>
            <a:off x="0" y="206061"/>
            <a:ext cx="3476083" cy="2825042"/>
          </a:xfrm>
          <a:prstGeom prst="horizontalScroll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56369" y="660565"/>
            <a:ext cx="30336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Статистические данные о наследственных заболеваниях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(Данные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П.В. Новикова – главного специалиста по медицинской генетике Минздравсоцразвития РФ)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61" y="4712022"/>
            <a:ext cx="3377477" cy="21459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557" y="322197"/>
            <a:ext cx="3377477" cy="21459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26" y="4712022"/>
            <a:ext cx="3377477" cy="214597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4684" y="5058697"/>
            <a:ext cx="2800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случаев на</a:t>
            </a:r>
          </a:p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1 000 новорожденных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Хромосомные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патологии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52741" y="5160537"/>
            <a:ext cx="2858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случаев на</a:t>
            </a:r>
          </a:p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1 000 новорожденных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Моногенные заболевания 7-17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52741" y="690170"/>
            <a:ext cx="28169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зарегистрированных наследственных заболеваний-Утверждено в РФ 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0023" y="1961117"/>
            <a:ext cx="5061533" cy="281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6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6"/>
            <a:ext cx="12192000" cy="68535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92918" y="-13031"/>
            <a:ext cx="5666136" cy="25113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34078" y="359882"/>
            <a:ext cx="41727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Услуги, оказываемые в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НАУЧНО-ИССЛЕДОВАТЕЛЬСКИЙ ИНСТИТУТ АКУШЕРСТВА, ГИНЕКОЛОГИИ И РЕПРОДУКТОЛОГИИ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им. Д.О.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206" y="4174255"/>
            <a:ext cx="3525948" cy="270294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621687" y="4670802"/>
            <a:ext cx="34157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Выделение ДНК из биологического материала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Преимплантационное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генетическое тестирование моногенных заболеваний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7425" y="2656902"/>
            <a:ext cx="4237149" cy="234484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688626" y="2952161"/>
            <a:ext cx="3103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1.Консультация врача-генетика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Диагностику хромосомных и моногенных болезней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Диагностику хромосомных болезней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54" y="3943906"/>
            <a:ext cx="4339524" cy="302387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822457" y="4233063"/>
            <a:ext cx="36332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Исследование наследственной предрасположенности к онкологическим заболеваниям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Разработку тест-систем для выявления мутаций наследственных заболеваний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Составление генетической карты новорожденного и родителей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43" y="1411043"/>
            <a:ext cx="3484480" cy="1693175"/>
          </a:xfrm>
          <a:prstGeom prst="rect">
            <a:avLst/>
          </a:prstGeom>
        </p:spPr>
      </p:pic>
      <p:sp>
        <p:nvSpPr>
          <p:cNvPr id="25" name="TextBox 24">
            <a:hlinkClick r:id="rId6"/>
          </p:cNvPr>
          <p:cNvSpPr txBox="1"/>
          <p:nvPr/>
        </p:nvSpPr>
        <p:spPr>
          <a:xfrm>
            <a:off x="888642" y="1790163"/>
            <a:ext cx="2236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Ссылка на сайт: </a:t>
            </a:r>
            <a:r>
              <a:rPr lang="en-US" b="1" dirty="0" smtClean="0">
                <a:hlinkClick r:id="rId6"/>
              </a:rPr>
              <a:t>https://ott.ru</a:t>
            </a:r>
            <a:r>
              <a:rPr lang="ru-RU" b="1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3620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12192000" cy="68199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853" y="-90152"/>
            <a:ext cx="4380148" cy="33274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31876" y="280890"/>
            <a:ext cx="29750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</a:t>
            </a:r>
            <a:r>
              <a:rPr lang="ru-RU" b="1" dirty="0"/>
              <a:t>«Национальном медицинском исследовательском центре имени В. А. </a:t>
            </a:r>
            <a:r>
              <a:rPr lang="ru-RU" b="1" dirty="0"/>
              <a:t>Алмазова</a:t>
            </a:r>
            <a:r>
              <a:rPr lang="ru-RU" b="1" dirty="0"/>
              <a:t>» </a:t>
            </a:r>
            <a:r>
              <a:rPr lang="ru-RU" dirty="0"/>
              <a:t>Министерства здравоохранения Российской Федерации проводится </a:t>
            </a:r>
            <a:r>
              <a:rPr lang="ru-RU" b="1" dirty="0" smtClean="0"/>
              <a:t>Перинатальные </a:t>
            </a:r>
            <a:r>
              <a:rPr lang="ru-RU" b="1" dirty="0"/>
              <a:t>кариотипирование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933" y="4211391"/>
            <a:ext cx="3910903" cy="21124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66727" y="4726546"/>
            <a:ext cx="2343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Ссылка на сайт: </a:t>
            </a:r>
            <a:r>
              <a:rPr lang="en-US" dirty="0">
                <a:hlinkClick r:id="rId5"/>
              </a:rPr>
              <a:t>http://www.almazovcentre.ru/?page_id=665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78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247" y="3264648"/>
            <a:ext cx="5390027" cy="35933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812" y="309282"/>
            <a:ext cx="6979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Здоровые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дети-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счастье в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семье!!!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7052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231</Words>
  <Application>Microsoft Office PowerPoint</Application>
  <PresentationFormat>Широкоэкранный</PresentationFormat>
  <Paragraphs>32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Здоровье и гены. Что нужно знать об этом?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Здоровье и гены. Что нужно знать об этом?</dc:title>
  <dc:creator>MI6</dc:creator>
  <cp:lastModifiedBy>MI6</cp:lastModifiedBy>
  <cp:revision>26</cp:revision>
  <dcterms:created xsi:type="dcterms:W3CDTF">2021-11-17T10:28:06Z</dcterms:created>
  <dcterms:modified xsi:type="dcterms:W3CDTF">2021-12-13T13:04:40Z</dcterms:modified>
</cp:coreProperties>
</file>