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2" r:id="rId1"/>
  </p:sldMasterIdLst>
  <p:notesMasterIdLst>
    <p:notesMasterId r:id="rId9"/>
  </p:notesMasterIdLst>
  <p:handoutMasterIdLst>
    <p:handoutMasterId r:id="rId10"/>
  </p:handoutMasterIdLst>
  <p:sldIdLst>
    <p:sldId id="262" r:id="rId2"/>
    <p:sldId id="270" r:id="rId3"/>
    <p:sldId id="269" r:id="rId4"/>
    <p:sldId id="271" r:id="rId5"/>
    <p:sldId id="268" r:id="rId6"/>
    <p:sldId id="273" r:id="rId7"/>
    <p:sldId id="263" r:id="rId8"/>
  </p:sldIdLst>
  <p:sldSz cx="12192000" cy="6858000"/>
  <p:notesSz cx="6808788" cy="9929813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248">
          <p15:clr>
            <a:srgbClr val="A4A3A4"/>
          </p15:clr>
        </p15:guide>
        <p15:guide id="2" orient="horz" pos="703">
          <p15:clr>
            <a:srgbClr val="A4A3A4"/>
          </p15:clr>
        </p15:guide>
        <p15:guide id="3" orient="horz" pos="4033">
          <p15:clr>
            <a:srgbClr val="A4A3A4"/>
          </p15:clr>
        </p15:guide>
        <p15:guide id="4" orient="horz" pos="757">
          <p15:clr>
            <a:srgbClr val="A4A3A4"/>
          </p15:clr>
        </p15:guide>
        <p15:guide id="5" pos="1118">
          <p15:clr>
            <a:srgbClr val="A4A3A4"/>
          </p15:clr>
        </p15:guide>
        <p15:guide id="6" pos="5368">
          <p15:clr>
            <a:srgbClr val="A4A3A4"/>
          </p15:clr>
        </p15:guide>
        <p15:guide id="7" pos="7462">
          <p15:clr>
            <a:srgbClr val="A4A3A4"/>
          </p15:clr>
        </p15:guide>
        <p15:guide id="8" orient="horz" pos="655">
          <p15:clr>
            <a:srgbClr val="A4A3A4"/>
          </p15:clr>
        </p15:guide>
        <p15:guide id="9" orient="horz" pos="1075">
          <p15:clr>
            <a:srgbClr val="A4A3A4"/>
          </p15:clr>
        </p15:guide>
        <p15:guide id="10" pos="2768">
          <p15:clr>
            <a:srgbClr val="A4A3A4"/>
          </p15:clr>
        </p15:guide>
        <p15:guide id="11" pos="5110">
          <p15:clr>
            <a:srgbClr val="A4A3A4"/>
          </p15:clr>
        </p15:guide>
        <p15:guide id="12" pos="418">
          <p15:clr>
            <a:srgbClr val="A4A3A4"/>
          </p15:clr>
        </p15:guide>
        <p15:guide id="13" orient="horz" pos="2812">
          <p15:clr>
            <a:srgbClr val="A4A3A4"/>
          </p15:clr>
        </p15:guide>
        <p15:guide id="14" orient="horz" pos="2067">
          <p15:clr>
            <a:srgbClr val="A4A3A4"/>
          </p15:clr>
        </p15:guide>
        <p15:guide id="15" pos="4960">
          <p15:clr>
            <a:srgbClr val="A4A3A4"/>
          </p15:clr>
        </p15:guide>
        <p15:guide id="16" pos="3092" userDrawn="1">
          <p15:clr>
            <a:srgbClr val="A4A3A4"/>
          </p15:clr>
        </p15:guide>
        <p15:guide id="17" pos="4348">
          <p15:clr>
            <a:srgbClr val="A4A3A4"/>
          </p15:clr>
        </p15:guide>
        <p15:guide id="18" orient="horz" pos="631">
          <p15:clr>
            <a:srgbClr val="A4A3A4"/>
          </p15:clr>
        </p15:guide>
        <p15:guide id="19" orient="horz" pos="673">
          <p15:clr>
            <a:srgbClr val="A4A3A4"/>
          </p15:clr>
        </p15:guide>
        <p15:guide id="20" orient="horz" pos="2127">
          <p15:clr>
            <a:srgbClr val="A4A3A4"/>
          </p15:clr>
        </p15:guide>
        <p15:guide id="21" pos="7498">
          <p15:clr>
            <a:srgbClr val="A4A3A4"/>
          </p15:clr>
        </p15:guide>
        <p15:guide id="22" pos="7426">
          <p15:clr>
            <a:srgbClr val="A4A3A4"/>
          </p15:clr>
        </p15:guide>
        <p15:guide id="23" pos="2750">
          <p15:clr>
            <a:srgbClr val="A4A3A4"/>
          </p15:clr>
        </p15:guide>
        <p15:guide id="24" pos="5146">
          <p15:clr>
            <a:srgbClr val="A4A3A4"/>
          </p15:clr>
        </p15:guide>
        <p15:guide id="25" pos="41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D9EEC"/>
    <a:srgbClr val="CEC5F3"/>
    <a:srgbClr val="5030D6"/>
    <a:srgbClr val="CCC1DA"/>
    <a:srgbClr val="82C836"/>
    <a:srgbClr val="D8EEC0"/>
    <a:srgbClr val="C0D3E4"/>
    <a:srgbClr val="FFCC00"/>
    <a:srgbClr val="F5918F"/>
    <a:srgbClr val="7EB0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EB344D84-9AFB-497E-A393-DC336BA19D2E}" styleName="Средний стиль 3 -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061" autoAdjust="0"/>
    <p:restoredTop sz="93612" autoAdjust="0"/>
  </p:normalViewPr>
  <p:slideViewPr>
    <p:cSldViewPr snapToGrid="0" snapToObjects="1">
      <p:cViewPr>
        <p:scale>
          <a:sx n="100" d="100"/>
          <a:sy n="100" d="100"/>
        </p:scale>
        <p:origin x="-858" y="-210"/>
      </p:cViewPr>
      <p:guideLst>
        <p:guide orient="horz" pos="733"/>
        <p:guide orient="horz" pos="1285"/>
        <p:guide orient="horz" pos="3663"/>
        <p:guide orient="horz" pos="1129"/>
        <p:guide orient="horz" pos="3753"/>
        <p:guide pos="3693"/>
        <p:guide pos="521"/>
        <p:guide pos="4834"/>
        <p:guide pos="4348"/>
        <p:guide pos="738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80000" cy="180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6038" y="0"/>
            <a:ext cx="2951162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C68D65-87FB-45BF-8350-CD5957C82CA6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1338"/>
            <a:ext cx="295116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6038" y="9431338"/>
            <a:ext cx="2951162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9F2F37-EA03-49B3-AFCB-7A00431B38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71488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/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>
            <a:extLst/>
          </p:cNvPr>
          <p:cNvSpPr>
            <a:spLocks noGrp="1"/>
          </p:cNvSpPr>
          <p:nvPr>
            <p:ph type="dt" idx="1"/>
          </p:nvPr>
        </p:nvSpPr>
        <p:spPr>
          <a:xfrm>
            <a:off x="3856038" y="0"/>
            <a:ext cx="2951162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F0FC443-9C45-44D7-ABAA-B2D28C21967E}" type="datetimeFigureOut">
              <a:rPr lang="ru-RU"/>
              <a:pPr>
                <a:defRPr/>
              </a:pPr>
              <a:t>13.03.2024</a:t>
            </a:fld>
            <a:endParaRPr lang="ru-RU"/>
          </a:p>
        </p:txBody>
      </p:sp>
      <p:sp>
        <p:nvSpPr>
          <p:cNvPr id="4" name="Образ слайда 3">
            <a:extLst/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27038" y="1241425"/>
            <a:ext cx="5954712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>
            <a:extLst/>
          </p:cNvPr>
          <p:cNvSpPr>
            <a:spLocks noGrp="1"/>
          </p:cNvSpPr>
          <p:nvPr>
            <p:ph type="body" sz="quarter" idx="3"/>
          </p:nvPr>
        </p:nvSpPr>
        <p:spPr>
          <a:xfrm>
            <a:off x="681038" y="4778375"/>
            <a:ext cx="5446712" cy="39100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>
            <a:extLst/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31338"/>
            <a:ext cx="295116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/>
          </p:cNvPr>
          <p:cNvSpPr>
            <a:spLocks noGrp="1"/>
          </p:cNvSpPr>
          <p:nvPr>
            <p:ph type="sldNum" sz="quarter" idx="5"/>
          </p:nvPr>
        </p:nvSpPr>
        <p:spPr>
          <a:xfrm>
            <a:off x="3856038" y="9431338"/>
            <a:ext cx="2951162" cy="4984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D6F012AA-68BF-42CD-8839-A3D802B9A5A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593736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7038" y="1241425"/>
            <a:ext cx="5954712" cy="335121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F012AA-68BF-42CD-8839-A3D802B9A5A8}" type="slidenum">
              <a:rPr lang="ru-RU" altLang="ru-RU" smtClean="0"/>
              <a:pPr/>
              <a:t>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463735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7038" y="1241425"/>
            <a:ext cx="5954712" cy="335121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F012AA-68BF-42CD-8839-A3D802B9A5A8}" type="slidenum">
              <a:rPr lang="ru-RU" altLang="ru-RU" smtClean="0"/>
              <a:pPr/>
              <a:t>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463735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7038" y="1241425"/>
            <a:ext cx="5954712" cy="335121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F012AA-68BF-42CD-8839-A3D802B9A5A8}" type="slidenum">
              <a:rPr lang="ru-RU" altLang="ru-RU" smtClean="0"/>
              <a:pPr/>
              <a:t>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463735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7038" y="1241425"/>
            <a:ext cx="5954712" cy="335121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F012AA-68BF-42CD-8839-A3D802B9A5A8}" type="slidenum">
              <a:rPr lang="ru-RU" altLang="ru-RU" smtClean="0"/>
              <a:pPr/>
              <a:t>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463735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7038" y="1241425"/>
            <a:ext cx="5954712" cy="335121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F012AA-68BF-42CD-8839-A3D802B9A5A8}" type="slidenum">
              <a:rPr lang="ru-RU" altLang="ru-RU" smtClean="0"/>
              <a:pPr/>
              <a:t>6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463735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2B48BF9-F2CC-49DC-B9C3-F73CB02F9C61}" type="datetime1">
              <a:rPr lang="ru-RU" smtClean="0"/>
              <a:t>13.03.2024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3A8C2-24DE-48C3-B2B8-8B9712FF1CD8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266455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E89DED3-6CBC-4D74-A8C7-8AADC5EFBBC1}" type="datetime1">
              <a:rPr lang="ru-RU" smtClean="0"/>
              <a:t>13.03.2024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5125B-FD6E-4E6A-9A82-6FC4D61897BA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60629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785600" y="274639"/>
            <a:ext cx="36576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2800" y="274639"/>
            <a:ext cx="107696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5991E3C-4E42-42FC-986C-EF0B923F9B25}" type="datetime1">
              <a:rPr lang="ru-RU" smtClean="0"/>
              <a:t>13.03.2024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3B2E0-322D-4123-9A26-A725E133B828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20008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000EB3-B397-420A-ACA0-5EABEAD87AE7}" type="datetime1">
              <a:rPr lang="ru-RU" smtClean="0"/>
              <a:t>13.03.2024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431F0-128F-4117-A620-AD58A5B7760D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678482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ACC3D6C-F267-4737-99F8-AAF423FAF298}" type="datetime1">
              <a:rPr lang="ru-RU" smtClean="0"/>
              <a:t>13.03.2024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106CA-E95E-426C-97DA-6AD882625A3A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72045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128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2296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9C3283F-A14A-4F2A-8E3C-8D8D2721A228}" type="datetime1">
              <a:rPr lang="ru-RU" smtClean="0"/>
              <a:t>13.03.2024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F2AAC-1BAF-43C1-A457-59B5B0F347D6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973491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0E31A9D-C6D5-4C5B-AD85-B7712248A6FB}" type="datetime1">
              <a:rPr lang="ru-RU" smtClean="0"/>
              <a:t>13.03.2024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CB4A1-29B1-4AE8-BA57-D654E2190450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0310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B88DD68-003F-4461-9B4F-12CCD0B910B8}" type="datetime1">
              <a:rPr lang="ru-RU" smtClean="0"/>
              <a:t>13.03.2024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3B261-500F-4FB8-A77D-1B74ABBBA976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59511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6038061-1108-428A-8EEC-9B90CB9FCBDA}" type="datetime1">
              <a:rPr lang="ru-RU" smtClean="0"/>
              <a:t>13.03.2024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322C5-0185-47A6-A399-5449E30A6BF1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72322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893E636-5084-4271-9EDD-56405509FE97}" type="datetime1">
              <a:rPr lang="ru-RU" smtClean="0"/>
              <a:t>13.03.2024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0460C-29A3-457E-B7C1-FC25C83C85B2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920435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73AEA25-0476-4C0C-AE89-7B4BB7B45436}" type="datetime1">
              <a:rPr lang="ru-RU" smtClean="0"/>
              <a:t>13.03.2024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B1BDA-F3B7-4286-90CC-D6D9D2070DBA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129730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dkUpDiag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A08B974-21A3-4ED3-8D3C-AE6FB06E43DC}" type="datetime1">
              <a:rPr lang="ru-RU" smtClean="0"/>
              <a:t>13.03.2024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3236D3-8904-4FDE-89D0-B47A59742172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10857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4.pn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A0883538-948E-4A8B-21B4-C47F5FA0AB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534026" y="1016326"/>
            <a:ext cx="5648325" cy="96263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140000"/>
              </a:lnSpc>
            </a:pPr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«РЕАЛИЗАЦИЯ </a:t>
            </a: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ФЕДЕРАЛЬНОЙ ПРОГРАММЫ МОДЕРНИЗАЦИИ ПЕРВИЧНОГО ЗВЕНА ЗДРАВООХРАНЕНИЯ РОССИЙСКОЙ ФЕДЕРАЦИИ В НОВГОРОДСКОЙ </a:t>
            </a:r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ОБЛАСТИ»</a:t>
            </a:r>
            <a:endParaRPr lang="ru-RU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7676865" y="1241263"/>
            <a:ext cx="4028457" cy="4718374"/>
            <a:chOff x="7676865" y="1482402"/>
            <a:chExt cx="4028457" cy="4718374"/>
          </a:xfrm>
        </p:grpSpPr>
        <p:pic>
          <p:nvPicPr>
            <p:cNvPr id="1026" name="Picture 2" descr="V:\Пресс-служба\Презентация_МодернизацияПервичногоЗвена\1 слайд\1-Демянск_RBNZikIq9jU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7687" b="45659"/>
            <a:stretch/>
          </p:blipFill>
          <p:spPr bwMode="auto">
            <a:xfrm>
              <a:off x="7676865" y="1482402"/>
              <a:ext cx="4028457" cy="22704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7" name="Picture 3" descr="C:\Users\bav\Desktop\photo_2024-01-19_16-48-57.jp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58" b="8969"/>
            <a:stretch/>
          </p:blipFill>
          <p:spPr bwMode="auto">
            <a:xfrm>
              <a:off x="7676865" y="3930328"/>
              <a:ext cx="4028457" cy="22704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TextBox 4"/>
          <p:cNvSpPr txBox="1"/>
          <p:nvPr/>
        </p:nvSpPr>
        <p:spPr>
          <a:xfrm>
            <a:off x="841433" y="2029784"/>
            <a:ext cx="6311842" cy="4184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auto">
              <a:lnSpc>
                <a:spcPct val="130000"/>
              </a:lnSpc>
              <a:spcAft>
                <a:spcPts val="0"/>
              </a:spcAft>
              <a:buClr>
                <a:srgbClr val="5030D6"/>
              </a:buClr>
              <a:buFont typeface="Arial" panose="020B0604020202020204" pitchFamily="34" charset="0"/>
              <a:buChar char="•"/>
              <a:defRPr/>
            </a:pP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Выполнены общестроительные работы:</a:t>
            </a:r>
          </a:p>
          <a:p>
            <a:pPr marL="733425" indent="-285750" fontAlgn="auto">
              <a:lnSpc>
                <a:spcPct val="130000"/>
              </a:lnSpc>
              <a:spcAft>
                <a:spcPts val="0"/>
              </a:spcAft>
              <a:buClr>
                <a:srgbClr val="5030D6"/>
              </a:buClr>
              <a:buFont typeface="Arial" panose="020B0604020202020204" pitchFamily="34" charset="0"/>
              <a:buChar char="•"/>
              <a:defRPr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замена системы отопления</a:t>
            </a:r>
          </a:p>
          <a:p>
            <a:pPr marL="733425" indent="-285750" fontAlgn="auto">
              <a:lnSpc>
                <a:spcPct val="130000"/>
              </a:lnSpc>
              <a:spcAft>
                <a:spcPts val="0"/>
              </a:spcAft>
              <a:buClr>
                <a:srgbClr val="5030D6"/>
              </a:buClr>
              <a:buFont typeface="Arial" panose="020B0604020202020204" pitchFamily="34" charset="0"/>
              <a:buChar char="•"/>
              <a:defRPr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водоотведения</a:t>
            </a:r>
          </a:p>
          <a:p>
            <a:pPr marL="733425" indent="-285750" fontAlgn="auto">
              <a:lnSpc>
                <a:spcPct val="130000"/>
              </a:lnSpc>
              <a:spcAft>
                <a:spcPts val="0"/>
              </a:spcAft>
              <a:buClr>
                <a:srgbClr val="5030D6"/>
              </a:buClr>
              <a:buFont typeface="Arial" panose="020B0604020202020204" pitchFamily="34" charset="0"/>
              <a:buChar char="•"/>
              <a:defRPr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канализации</a:t>
            </a:r>
          </a:p>
          <a:p>
            <a:pPr marL="733425" indent="-285750" fontAlgn="auto">
              <a:lnSpc>
                <a:spcPct val="130000"/>
              </a:lnSpc>
              <a:spcAft>
                <a:spcPts val="0"/>
              </a:spcAft>
              <a:buClr>
                <a:srgbClr val="5030D6"/>
              </a:buClr>
              <a:buFont typeface="Arial" panose="020B0604020202020204" pitchFamily="34" charset="0"/>
              <a:buChar char="•"/>
              <a:defRPr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электромонтажные работы</a:t>
            </a:r>
          </a:p>
          <a:p>
            <a:pPr marL="733425" indent="-285750" fontAlgn="auto">
              <a:lnSpc>
                <a:spcPct val="130000"/>
              </a:lnSpc>
              <a:spcAft>
                <a:spcPts val="0"/>
              </a:spcAft>
              <a:buClr>
                <a:srgbClr val="5030D6"/>
              </a:buClr>
              <a:buFont typeface="Arial" panose="020B0604020202020204" pitchFamily="34" charset="0"/>
              <a:buChar char="•"/>
              <a:defRPr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установлена автоматическая вентиляция</a:t>
            </a:r>
          </a:p>
          <a:p>
            <a:pPr marL="733425" indent="-285750" fontAlgn="auto">
              <a:lnSpc>
                <a:spcPct val="130000"/>
              </a:lnSpc>
              <a:spcAft>
                <a:spcPts val="0"/>
              </a:spcAft>
              <a:buClr>
                <a:srgbClr val="5030D6"/>
              </a:buClr>
              <a:buFont typeface="Arial" panose="020B0604020202020204" pitchFamily="34" charset="0"/>
              <a:buChar char="•"/>
              <a:defRPr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пожарная сигнализация</a:t>
            </a:r>
          </a:p>
          <a:p>
            <a:pPr marL="733425" indent="-285750" fontAlgn="auto">
              <a:lnSpc>
                <a:spcPct val="130000"/>
              </a:lnSpc>
              <a:spcAft>
                <a:spcPts val="0"/>
              </a:spcAft>
              <a:buClr>
                <a:srgbClr val="5030D6"/>
              </a:buClr>
              <a:buFont typeface="Arial" panose="020B0604020202020204" pitchFamily="34" charset="0"/>
              <a:buChar char="•"/>
              <a:defRPr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работы по устройству </a:t>
            </a:r>
            <a:r>
              <a:rPr lang="ru-RU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отмостки</a:t>
            </a:r>
            <a:endParaRPr 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fontAlgn="auto">
              <a:lnSpc>
                <a:spcPct val="130000"/>
              </a:lnSpc>
              <a:spcAft>
                <a:spcPts val="0"/>
              </a:spcAft>
              <a:buClr>
                <a:srgbClr val="5030D6"/>
              </a:buClr>
              <a:buFont typeface="Arial" panose="020B0604020202020204" pitchFamily="34" charset="0"/>
              <a:buChar char="•"/>
              <a:defRPr/>
            </a:pPr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fontAlgn="auto">
              <a:lnSpc>
                <a:spcPct val="130000"/>
              </a:lnSpc>
              <a:spcAft>
                <a:spcPts val="0"/>
              </a:spcAft>
              <a:buClr>
                <a:srgbClr val="5030D6"/>
              </a:buClr>
              <a:buFont typeface="Arial" panose="020B0604020202020204" pitchFamily="34" charset="0"/>
              <a:buChar char="•"/>
              <a:defRPr/>
            </a:pP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Приобретено современное оборудование</a:t>
            </a:r>
          </a:p>
          <a:p>
            <a:pPr marL="266700" algn="just" fontAlgn="auto">
              <a:lnSpc>
                <a:spcPct val="130000"/>
              </a:lnSpc>
              <a:spcAft>
                <a:spcPts val="0"/>
              </a:spcAft>
              <a:buClr>
                <a:srgbClr val="5030D6"/>
              </a:buClr>
              <a:defRPr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(в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том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числе: рентгеновский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аппарат, стоматологическая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установка, микроскопы операционно-диагностические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стерилизаторы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анализа-тор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допплеровский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сердечно-сосудистой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деятельности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матери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и плода, лазерный хирургический аппарат и другое медицинское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оборудование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4" name="Таблица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1594351"/>
              </p:ext>
            </p:extLst>
          </p:nvPr>
        </p:nvGraphicFramePr>
        <p:xfrm>
          <a:off x="736600" y="982669"/>
          <a:ext cx="6626225" cy="701040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1835150"/>
                <a:gridCol w="4791075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b="0" dirty="0" smtClean="0">
                          <a:solidFill>
                            <a:srgbClr val="5030D6"/>
                          </a:solidFill>
                          <a:latin typeface="DIN Pro Cond Bold" panose="020B0806020101010102" pitchFamily="34" charset="-52"/>
                          <a:cs typeface="DIN Pro Cond Bold" panose="020B0806020101010102" pitchFamily="34" charset="-52"/>
                        </a:rPr>
                        <a:t>В 2023 году</a:t>
                      </a:r>
                      <a:endParaRPr lang="ru-RU" sz="3200" b="0" dirty="0" smtClean="0">
                        <a:solidFill>
                          <a:srgbClr val="5030D6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5030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DIN Pro Cond Bold" panose="020B0806020101010102" pitchFamily="34" charset="-52"/>
                          <a:cs typeface="DIN Pro Cond Bold" panose="020B0806020101010102" pitchFamily="34" charset="-52"/>
                        </a:rPr>
                        <a:t>ПРОВЕДЕН КАПИТАЛЬНЫЙ РЕМОНТ ВЗРОСЛОЙ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DIN Pro Cond Bold" panose="020B0806020101010102" pitchFamily="34" charset="-52"/>
                          <a:cs typeface="DIN Pro Cond Bold" panose="020B0806020101010102" pitchFamily="34" charset="-52"/>
                        </a:rPr>
                        <a:t>ПОЛИКЛИНИКИ ГОБУЗ </a:t>
                      </a:r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</a:t>
                      </a:r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DIN Pro Cond Bold" panose="020B0806020101010102" pitchFamily="34" charset="-52"/>
                          <a:cs typeface="DIN Pro Cond Bold" panose="020B0806020101010102" pitchFamily="34" charset="-52"/>
                        </a:rPr>
                        <a:t>ДЕМЯНСКАЯ ЦРБ</a:t>
                      </a:r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»</a:t>
                      </a:r>
                    </a:p>
                  </a:txBody>
                  <a:tcPr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8" name="Заголовок 1"/>
          <p:cNvSpPr txBox="1">
            <a:spLocks/>
          </p:cNvSpPr>
          <p:nvPr/>
        </p:nvSpPr>
        <p:spPr>
          <a:xfrm>
            <a:off x="11134725" y="361950"/>
            <a:ext cx="720725" cy="360000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>
            <a:off x="334169" y="735666"/>
            <a:ext cx="11523663" cy="0"/>
          </a:xfrm>
          <a:prstGeom prst="line">
            <a:avLst/>
          </a:prstGeom>
          <a:ln w="19050">
            <a:solidFill>
              <a:srgbClr val="5030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4" descr="C:\Users\bav\Desktop\Кобрендинг_Служба-здоровья_цветной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" y="245843"/>
            <a:ext cx="1493044" cy="476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64088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Объект 2"/>
          <p:cNvSpPr txBox="1">
            <a:spLocks/>
          </p:cNvSpPr>
          <p:nvPr/>
        </p:nvSpPr>
        <p:spPr>
          <a:xfrm>
            <a:off x="875178" y="2713284"/>
            <a:ext cx="4648201" cy="188352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50000"/>
              </a:lnSpc>
              <a:buClr>
                <a:srgbClr val="5030D6"/>
              </a:buClr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Полностью заменена кровля</a:t>
            </a:r>
          </a:p>
          <a:p>
            <a:pPr marL="285750" indent="-285750">
              <a:lnSpc>
                <a:spcPct val="150000"/>
              </a:lnSpc>
              <a:buClr>
                <a:srgbClr val="5030D6"/>
              </a:buClr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Выполнен ремонт системы отопления</a:t>
            </a:r>
          </a:p>
          <a:p>
            <a:pPr marL="285750" indent="-285750">
              <a:lnSpc>
                <a:spcPct val="150000"/>
              </a:lnSpc>
              <a:buClr>
                <a:srgbClr val="5030D6"/>
              </a:buClr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Произведена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замена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электропроводки</a:t>
            </a:r>
          </a:p>
          <a:p>
            <a:pPr marL="285750" indent="-285750">
              <a:lnSpc>
                <a:spcPct val="150000"/>
              </a:lnSpc>
              <a:buClr>
                <a:srgbClr val="5030D6"/>
              </a:buClr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Отремонтированы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полы, стены и перегородки</a:t>
            </a:r>
          </a:p>
          <a:p>
            <a:pPr marL="285750" indent="-285750">
              <a:lnSpc>
                <a:spcPct val="150000"/>
              </a:lnSpc>
              <a:buClr>
                <a:srgbClr val="5030D6"/>
              </a:buClr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Закуплено новое оборудование и мебель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5697326" y="1625005"/>
            <a:ext cx="6021021" cy="4048762"/>
            <a:chOff x="5808057" y="772367"/>
            <a:chExt cx="6021021" cy="4048762"/>
          </a:xfrm>
        </p:grpSpPr>
        <p:pic>
          <p:nvPicPr>
            <p:cNvPr id="2050" name="Picture 2" descr="V:\Пресс-служба\Презентация_МодернизацияПервичногоЗвена\2 слайд\21.3_Демянск_photo_2024-01-26_09-08-20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65581" y="772367"/>
              <a:ext cx="2963497" cy="19818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1" name="Picture 3" descr="V:\Пресс-служба\Презентация_МодернизацияПервичногоЗвена\2 слайд\21.4._Демянск_photo_2024-01-26_09-08-20.jp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299" b="3640"/>
            <a:stretch/>
          </p:blipFill>
          <p:spPr bwMode="auto">
            <a:xfrm>
              <a:off x="5808057" y="772367"/>
              <a:ext cx="2973994" cy="19818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2" name="Picture 4" descr="V:\Пресс-служба\Презентация_МодернизацияПервичногоЗвена\2 слайд\21.2_Демянск_photo_2024-01-26_09-08-20.jpg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31" r="1082"/>
            <a:stretch/>
          </p:blipFill>
          <p:spPr bwMode="auto">
            <a:xfrm>
              <a:off x="5808057" y="2839292"/>
              <a:ext cx="2973994" cy="19818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3" name="Picture 5" descr="V:\Пресс-служба\Презентация_МодернизацияПервичногоЗвена\2 слайд\21_Демяск_детскКонсультация_photo_2024-01-26_09-08-19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65581" y="2839292"/>
              <a:ext cx="2960049" cy="19795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17" name="Прямая соединительная линия 16"/>
          <p:cNvCxnSpPr/>
          <p:nvPr/>
        </p:nvCxnSpPr>
        <p:spPr>
          <a:xfrm>
            <a:off x="827553" y="2083901"/>
            <a:ext cx="975450" cy="0"/>
          </a:xfrm>
          <a:prstGeom prst="line">
            <a:avLst/>
          </a:prstGeom>
          <a:ln w="28575">
            <a:solidFill>
              <a:srgbClr val="5030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827553" y="1318509"/>
            <a:ext cx="48697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DIN Pro Cond Bold" panose="020B0806020101010102" pitchFamily="34" charset="-52"/>
                <a:cs typeface="DIN Pro Cond Bold" panose="020B0806020101010102" pitchFamily="34" charset="-52"/>
              </a:rPr>
              <a:t>ЗАВЕРШЕН КАПИТАЛЬНЫЙ РЕМОНТ  ДЕТСКОЙ ПОЛИКЛИНИКИ  ГОБУЗ 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2000" b="1" dirty="0" smtClean="0">
                <a:latin typeface="DIN Pro Cond Bold" panose="020B0806020101010102" pitchFamily="34" charset="-52"/>
                <a:cs typeface="DIN Pro Cond Bold" panose="020B0806020101010102" pitchFamily="34" charset="-52"/>
              </a:rPr>
              <a:t>ДЕМЯНСКАЯ ЦРБ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11134725" y="361950"/>
            <a:ext cx="720725" cy="360000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334169" y="735666"/>
            <a:ext cx="11523663" cy="0"/>
          </a:xfrm>
          <a:prstGeom prst="line">
            <a:avLst/>
          </a:prstGeom>
          <a:ln w="19050">
            <a:solidFill>
              <a:srgbClr val="5030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4" descr="C:\Users\bav\Desktop\Кобрендинг_Служба-здоровья_цветной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" y="245843"/>
            <a:ext cx="1493044" cy="476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560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33204" y="4007287"/>
            <a:ext cx="6096000" cy="1794337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361950" algn="just">
              <a:lnSpc>
                <a:spcPct val="140000"/>
              </a:lnSpc>
            </a:pP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Муниципальные районы / округа:</a:t>
            </a:r>
          </a:p>
          <a:p>
            <a:pPr algn="just">
              <a:lnSpc>
                <a:spcPct val="130000"/>
              </a:lnSpc>
            </a:pPr>
            <a:r>
              <a:rPr lang="ru-RU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Боровичский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Демянский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Любытинский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 Новгородский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Окуловский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Пестовский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, Старорусский, </a:t>
            </a:r>
            <a:r>
              <a:rPr lang="ru-RU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Шимский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Солецкий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Батецкий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30000"/>
              </a:lnSpc>
            </a:pP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361950" algn="just">
              <a:lnSpc>
                <a:spcPct val="130000"/>
              </a:lnSpc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Благодаря этому пациенты могут своевременно получить </a:t>
            </a:r>
            <a:r>
              <a:rPr lang="ru-RU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первич-ную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доврачебную и врачебную медицинскую помощь. </a:t>
            </a:r>
          </a:p>
        </p:txBody>
      </p:sp>
      <p:grpSp>
        <p:nvGrpSpPr>
          <p:cNvPr id="4" name="Группа 3"/>
          <p:cNvGrpSpPr/>
          <p:nvPr/>
        </p:nvGrpSpPr>
        <p:grpSpPr>
          <a:xfrm>
            <a:off x="7950242" y="970410"/>
            <a:ext cx="3892465" cy="5369929"/>
            <a:chOff x="7535155" y="483710"/>
            <a:chExt cx="4196385" cy="5789208"/>
          </a:xfrm>
        </p:grpSpPr>
        <p:pic>
          <p:nvPicPr>
            <p:cNvPr id="3074" name="Picture 2" descr="C:\Users\bav\Desktop\photo_2024-02-09_17-36-28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35156" y="483710"/>
              <a:ext cx="4196384" cy="29364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5" name="Picture 3" descr="C:\Users\bav\Desktop\photo_2023-12-27_12-33-21 (2)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58349" y="3476625"/>
              <a:ext cx="2073189" cy="27962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6" name="Picture 4" descr="C:\Users\bav\Desktop\photo_2023-12-27_12-33-21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35155" y="3476624"/>
              <a:ext cx="2073189" cy="27962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aphicFrame>
        <p:nvGraphicFramePr>
          <p:cNvPr id="37" name="Таблица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8776749"/>
              </p:ext>
            </p:extLst>
          </p:nvPr>
        </p:nvGraphicFramePr>
        <p:xfrm>
          <a:off x="736600" y="1144594"/>
          <a:ext cx="6626225" cy="579120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1835150"/>
                <a:gridCol w="4791075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b="0" dirty="0" smtClean="0">
                          <a:solidFill>
                            <a:srgbClr val="5030D6"/>
                          </a:solidFill>
                          <a:latin typeface="DIN Pro Cond Bold" panose="020B0806020101010102" pitchFamily="34" charset="-52"/>
                          <a:cs typeface="DIN Pro Cond Bold" panose="020B0806020101010102" pitchFamily="34" charset="-52"/>
                        </a:rPr>
                        <a:t>В 2023 году</a:t>
                      </a:r>
                      <a:endParaRPr lang="ru-RU" sz="3200" b="0" dirty="0" smtClean="0">
                        <a:solidFill>
                          <a:srgbClr val="5030D6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5030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DIN Pro Cond Bold" panose="020B0806020101010102" pitchFamily="34" charset="-52"/>
                          <a:cs typeface="DIN Pro Cond Bold" panose="020B0806020101010102" pitchFamily="34" charset="-52"/>
                        </a:rPr>
                        <a:t>НА ТЕРРИТОРИИ РЕГИОНА УСТАНОВЛЕНЫ</a:t>
                      </a:r>
                      <a:endParaRPr lang="ru-RU" sz="2000" b="1" dirty="0" smtClean="0">
                        <a:solidFill>
                          <a:schemeClr val="tx1"/>
                        </a:solidFill>
                        <a:latin typeface="DIN Pro Cond Bold" panose="020B0806020101010102" pitchFamily="34" charset="-52"/>
                        <a:cs typeface="DIN Pro Cond Bold" panose="020B0806020101010102" pitchFamily="34" charset="-52"/>
                      </a:endParaRPr>
                    </a:p>
                  </a:txBody>
                  <a:tcPr anchor="b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8" name="Заголовок 1"/>
          <p:cNvSpPr txBox="1">
            <a:spLocks/>
          </p:cNvSpPr>
          <p:nvPr/>
        </p:nvSpPr>
        <p:spPr>
          <a:xfrm>
            <a:off x="11134725" y="361950"/>
            <a:ext cx="720725" cy="360000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9" name="Прямая соединительная линия 38"/>
          <p:cNvCxnSpPr/>
          <p:nvPr/>
        </p:nvCxnSpPr>
        <p:spPr>
          <a:xfrm>
            <a:off x="334169" y="735666"/>
            <a:ext cx="11523663" cy="0"/>
          </a:xfrm>
          <a:prstGeom prst="line">
            <a:avLst/>
          </a:prstGeom>
          <a:ln w="19050">
            <a:solidFill>
              <a:srgbClr val="5030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Picture 4" descr="C:\Users\bav\Desktop\Кобрендинг_Служба-здоровья_цветной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" y="245843"/>
            <a:ext cx="1493044" cy="476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088" name="Группа 3087"/>
          <p:cNvGrpSpPr/>
          <p:nvPr/>
        </p:nvGrpSpPr>
        <p:grpSpPr>
          <a:xfrm>
            <a:off x="908791" y="2500057"/>
            <a:ext cx="2995846" cy="584775"/>
            <a:chOff x="937366" y="2056293"/>
            <a:chExt cx="2995846" cy="584775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1452251" y="2087070"/>
              <a:ext cx="2480961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быстро возводимые</a:t>
              </a:r>
            </a:p>
            <a:p>
              <a:r>
                <a:rPr lang="ru-RU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модульные конструкции</a:t>
              </a:r>
              <a:endParaRPr lang="ru-RU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937366" y="2056293"/>
              <a:ext cx="514885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3200" b="1" dirty="0">
                  <a:solidFill>
                    <a:srgbClr val="5030D6"/>
                  </a:solidFill>
                  <a:latin typeface="DIN Pro Cond Bold" panose="020B0806020101010102" pitchFamily="34" charset="-52"/>
                  <a:ea typeface="Tahoma" panose="020B0604030504040204" pitchFamily="34" charset="0"/>
                  <a:cs typeface="DIN Pro Cond Bold" panose="020B0806020101010102" pitchFamily="34" charset="-52"/>
                </a:rPr>
                <a:t>32</a:t>
              </a:r>
              <a:endParaRPr lang="ru-RU" sz="3200" dirty="0">
                <a:solidFill>
                  <a:srgbClr val="5030D6"/>
                </a:solidFill>
              </a:endParaRPr>
            </a:p>
          </p:txBody>
        </p:sp>
      </p:grpSp>
      <p:sp>
        <p:nvSpPr>
          <p:cNvPr id="23" name="Прямоугольник 22"/>
          <p:cNvSpPr/>
          <p:nvPr/>
        </p:nvSpPr>
        <p:spPr>
          <a:xfrm>
            <a:off x="4596357" y="2003594"/>
            <a:ext cx="2772000" cy="485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фельдшерских здравпункта</a:t>
            </a:r>
          </a:p>
          <a:p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(ФП)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061568" y="2015472"/>
            <a:ext cx="4315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latin typeface="DIN Pro Cond Bold" panose="020B0806020101010102" pitchFamily="34" charset="-52"/>
                <a:ea typeface="Tahoma" panose="020B0604030504040204" pitchFamily="34" charset="0"/>
                <a:cs typeface="DIN Pro Cond Bold" panose="020B0806020101010102" pitchFamily="34" charset="-52"/>
              </a:rPr>
              <a:t>22</a:t>
            </a:r>
            <a:endParaRPr lang="ru-RU" sz="2400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4596357" y="2562316"/>
            <a:ext cx="2772000" cy="485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фельдшерских - акушерских пункта (ФАП)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4123283" y="2574194"/>
            <a:ext cx="308098" cy="461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latin typeface="DIN Pro Cond Bold" panose="020B0806020101010102" pitchFamily="34" charset="-52"/>
                <a:ea typeface="Tahoma" panose="020B0604030504040204" pitchFamily="34" charset="0"/>
                <a:cs typeface="DIN Pro Cond Bold" panose="020B0806020101010102" pitchFamily="34" charset="-52"/>
              </a:rPr>
              <a:t>7</a:t>
            </a:r>
            <a:endParaRPr lang="ru-RU" sz="2400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4596357" y="3121037"/>
            <a:ext cx="2772000" cy="4854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центра общей врачебной практики (ЦОВП)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4123283" y="3132915"/>
            <a:ext cx="3080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latin typeface="DIN Pro Cond Bold" panose="020B0806020101010102" pitchFamily="34" charset="-52"/>
                <a:ea typeface="Tahoma" panose="020B0604030504040204" pitchFamily="34" charset="0"/>
                <a:cs typeface="DIN Pro Cond Bold" panose="020B0806020101010102" pitchFamily="34" charset="-52"/>
              </a:rPr>
              <a:t>3</a:t>
            </a:r>
            <a:endParaRPr lang="ru-RU" sz="2400" dirty="0"/>
          </a:p>
        </p:txBody>
      </p:sp>
      <p:sp>
        <p:nvSpPr>
          <p:cNvPr id="3083" name="Левая круглая скобка 3082"/>
          <p:cNvSpPr/>
          <p:nvPr/>
        </p:nvSpPr>
        <p:spPr>
          <a:xfrm>
            <a:off x="3799862" y="1946444"/>
            <a:ext cx="45719" cy="1692000"/>
          </a:xfrm>
          <a:prstGeom prst="leftBracket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19187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604805" y="4065362"/>
            <a:ext cx="2977220" cy="2060167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" name="Группа 2"/>
          <p:cNvGrpSpPr/>
          <p:nvPr/>
        </p:nvGrpSpPr>
        <p:grpSpPr>
          <a:xfrm>
            <a:off x="612452" y="1011706"/>
            <a:ext cx="7480744" cy="5331830"/>
            <a:chOff x="628734" y="758539"/>
            <a:chExt cx="7909356" cy="5637319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88000">
                <a:schemeClr val="accent1">
                  <a:tint val="23500"/>
                  <a:satMod val="160000"/>
                  <a:alpha val="35000"/>
                </a:schemeClr>
              </a:gs>
            </a:gsLst>
            <a:lin ang="5400000" scaled="0"/>
          </a:gradFill>
        </p:grpSpPr>
        <p:sp>
          <p:nvSpPr>
            <p:cNvPr id="8" name="Freeform 8"/>
            <p:cNvSpPr>
              <a:spLocks/>
            </p:cNvSpPr>
            <p:nvPr/>
          </p:nvSpPr>
          <p:spPr bwMode="auto">
            <a:xfrm>
              <a:off x="6094817" y="2307814"/>
              <a:ext cx="1343471" cy="1277617"/>
            </a:xfrm>
            <a:custGeom>
              <a:avLst/>
              <a:gdLst>
                <a:gd name="T0" fmla="*/ 1406 w 1592"/>
                <a:gd name="T1" fmla="*/ 895 h 1514"/>
                <a:gd name="T2" fmla="*/ 1396 w 1592"/>
                <a:gd name="T3" fmla="*/ 836 h 1514"/>
                <a:gd name="T4" fmla="*/ 1332 w 1592"/>
                <a:gd name="T5" fmla="*/ 778 h 1514"/>
                <a:gd name="T6" fmla="*/ 1363 w 1592"/>
                <a:gd name="T7" fmla="*/ 678 h 1514"/>
                <a:gd name="T8" fmla="*/ 1379 w 1592"/>
                <a:gd name="T9" fmla="*/ 617 h 1514"/>
                <a:gd name="T10" fmla="*/ 1418 w 1592"/>
                <a:gd name="T11" fmla="*/ 603 h 1514"/>
                <a:gd name="T12" fmla="*/ 1418 w 1592"/>
                <a:gd name="T13" fmla="*/ 524 h 1514"/>
                <a:gd name="T14" fmla="*/ 1395 w 1592"/>
                <a:gd name="T15" fmla="*/ 450 h 1514"/>
                <a:gd name="T16" fmla="*/ 1384 w 1592"/>
                <a:gd name="T17" fmla="*/ 403 h 1514"/>
                <a:gd name="T18" fmla="*/ 1312 w 1592"/>
                <a:gd name="T19" fmla="*/ 387 h 1514"/>
                <a:gd name="T20" fmla="*/ 1377 w 1592"/>
                <a:gd name="T21" fmla="*/ 350 h 1514"/>
                <a:gd name="T22" fmla="*/ 1361 w 1592"/>
                <a:gd name="T23" fmla="*/ 275 h 1514"/>
                <a:gd name="T24" fmla="*/ 1335 w 1592"/>
                <a:gd name="T25" fmla="*/ 210 h 1514"/>
                <a:gd name="T26" fmla="*/ 1285 w 1592"/>
                <a:gd name="T27" fmla="*/ 106 h 1514"/>
                <a:gd name="T28" fmla="*/ 1205 w 1592"/>
                <a:gd name="T29" fmla="*/ 150 h 1514"/>
                <a:gd name="T30" fmla="*/ 1082 w 1592"/>
                <a:gd name="T31" fmla="*/ 157 h 1514"/>
                <a:gd name="T32" fmla="*/ 988 w 1592"/>
                <a:gd name="T33" fmla="*/ 137 h 1514"/>
                <a:gd name="T34" fmla="*/ 963 w 1592"/>
                <a:gd name="T35" fmla="*/ 218 h 1514"/>
                <a:gd name="T36" fmla="*/ 900 w 1592"/>
                <a:gd name="T37" fmla="*/ 114 h 1514"/>
                <a:gd name="T38" fmla="*/ 802 w 1592"/>
                <a:gd name="T39" fmla="*/ 190 h 1514"/>
                <a:gd name="T40" fmla="*/ 734 w 1592"/>
                <a:gd name="T41" fmla="*/ 74 h 1514"/>
                <a:gd name="T42" fmla="*/ 539 w 1592"/>
                <a:gd name="T43" fmla="*/ 0 h 1514"/>
                <a:gd name="T44" fmla="*/ 442 w 1592"/>
                <a:gd name="T45" fmla="*/ 69 h 1514"/>
                <a:gd name="T46" fmla="*/ 254 w 1592"/>
                <a:gd name="T47" fmla="*/ 81 h 1514"/>
                <a:gd name="T48" fmla="*/ 129 w 1592"/>
                <a:gd name="T49" fmla="*/ 132 h 1514"/>
                <a:gd name="T50" fmla="*/ 25 w 1592"/>
                <a:gd name="T51" fmla="*/ 88 h 1514"/>
                <a:gd name="T52" fmla="*/ 12 w 1592"/>
                <a:gd name="T53" fmla="*/ 176 h 1514"/>
                <a:gd name="T54" fmla="*/ 82 w 1592"/>
                <a:gd name="T55" fmla="*/ 245 h 1514"/>
                <a:gd name="T56" fmla="*/ 217 w 1592"/>
                <a:gd name="T57" fmla="*/ 274 h 1514"/>
                <a:gd name="T58" fmla="*/ 195 w 1592"/>
                <a:gd name="T59" fmla="*/ 380 h 1514"/>
                <a:gd name="T60" fmla="*/ 156 w 1592"/>
                <a:gd name="T61" fmla="*/ 450 h 1514"/>
                <a:gd name="T62" fmla="*/ 160 w 1592"/>
                <a:gd name="T63" fmla="*/ 519 h 1514"/>
                <a:gd name="T64" fmla="*/ 154 w 1592"/>
                <a:gd name="T65" fmla="*/ 578 h 1514"/>
                <a:gd name="T66" fmla="*/ 125 w 1592"/>
                <a:gd name="T67" fmla="*/ 619 h 1514"/>
                <a:gd name="T68" fmla="*/ 186 w 1592"/>
                <a:gd name="T69" fmla="*/ 624 h 1514"/>
                <a:gd name="T70" fmla="*/ 244 w 1592"/>
                <a:gd name="T71" fmla="*/ 693 h 1514"/>
                <a:gd name="T72" fmla="*/ 222 w 1592"/>
                <a:gd name="T73" fmla="*/ 731 h 1514"/>
                <a:gd name="T74" fmla="*/ 180 w 1592"/>
                <a:gd name="T75" fmla="*/ 796 h 1514"/>
                <a:gd name="T76" fmla="*/ 255 w 1592"/>
                <a:gd name="T77" fmla="*/ 781 h 1514"/>
                <a:gd name="T78" fmla="*/ 351 w 1592"/>
                <a:gd name="T79" fmla="*/ 767 h 1514"/>
                <a:gd name="T80" fmla="*/ 381 w 1592"/>
                <a:gd name="T81" fmla="*/ 784 h 1514"/>
                <a:gd name="T82" fmla="*/ 338 w 1592"/>
                <a:gd name="T83" fmla="*/ 952 h 1514"/>
                <a:gd name="T84" fmla="*/ 280 w 1592"/>
                <a:gd name="T85" fmla="*/ 1102 h 1514"/>
                <a:gd name="T86" fmla="*/ 337 w 1592"/>
                <a:gd name="T87" fmla="*/ 1234 h 1514"/>
                <a:gd name="T88" fmla="*/ 428 w 1592"/>
                <a:gd name="T89" fmla="*/ 1213 h 1514"/>
                <a:gd name="T90" fmla="*/ 456 w 1592"/>
                <a:gd name="T91" fmla="*/ 1130 h 1514"/>
                <a:gd name="T92" fmla="*/ 551 w 1592"/>
                <a:gd name="T93" fmla="*/ 1325 h 1514"/>
                <a:gd name="T94" fmla="*/ 531 w 1592"/>
                <a:gd name="T95" fmla="*/ 1430 h 1514"/>
                <a:gd name="T96" fmla="*/ 594 w 1592"/>
                <a:gd name="T97" fmla="*/ 1483 h 1514"/>
                <a:gd name="T98" fmla="*/ 707 w 1592"/>
                <a:gd name="T99" fmla="*/ 1487 h 1514"/>
                <a:gd name="T100" fmla="*/ 783 w 1592"/>
                <a:gd name="T101" fmla="*/ 1432 h 1514"/>
                <a:gd name="T102" fmla="*/ 864 w 1592"/>
                <a:gd name="T103" fmla="*/ 1362 h 1514"/>
                <a:gd name="T104" fmla="*/ 981 w 1592"/>
                <a:gd name="T105" fmla="*/ 1424 h 1514"/>
                <a:gd name="T106" fmla="*/ 1113 w 1592"/>
                <a:gd name="T107" fmla="*/ 1413 h 1514"/>
                <a:gd name="T108" fmla="*/ 1219 w 1592"/>
                <a:gd name="T109" fmla="*/ 1488 h 1514"/>
                <a:gd name="T110" fmla="*/ 1354 w 1592"/>
                <a:gd name="T111" fmla="*/ 1379 h 1514"/>
                <a:gd name="T112" fmla="*/ 1485 w 1592"/>
                <a:gd name="T113" fmla="*/ 1296 h 1514"/>
                <a:gd name="T114" fmla="*/ 1526 w 1592"/>
                <a:gd name="T115" fmla="*/ 1129 h 1514"/>
                <a:gd name="T116" fmla="*/ 1515 w 1592"/>
                <a:gd name="T117" fmla="*/ 981 h 1514"/>
                <a:gd name="T118" fmla="*/ 1550 w 1592"/>
                <a:gd name="T119" fmla="*/ 876 h 15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592" h="1514">
                  <a:moveTo>
                    <a:pt x="1492" y="867"/>
                  </a:moveTo>
                  <a:cubicBezTo>
                    <a:pt x="1489" y="867"/>
                    <a:pt x="1453" y="867"/>
                    <a:pt x="1448" y="867"/>
                  </a:cubicBezTo>
                  <a:cubicBezTo>
                    <a:pt x="1442" y="867"/>
                    <a:pt x="1435" y="872"/>
                    <a:pt x="1435" y="872"/>
                  </a:cubicBezTo>
                  <a:cubicBezTo>
                    <a:pt x="1435" y="872"/>
                    <a:pt x="1415" y="897"/>
                    <a:pt x="1406" y="895"/>
                  </a:cubicBezTo>
                  <a:cubicBezTo>
                    <a:pt x="1397" y="893"/>
                    <a:pt x="1397" y="887"/>
                    <a:pt x="1392" y="880"/>
                  </a:cubicBezTo>
                  <a:cubicBezTo>
                    <a:pt x="1388" y="873"/>
                    <a:pt x="1416" y="852"/>
                    <a:pt x="1416" y="852"/>
                  </a:cubicBezTo>
                  <a:cubicBezTo>
                    <a:pt x="1416" y="852"/>
                    <a:pt x="1412" y="847"/>
                    <a:pt x="1408" y="846"/>
                  </a:cubicBezTo>
                  <a:cubicBezTo>
                    <a:pt x="1403" y="845"/>
                    <a:pt x="1396" y="836"/>
                    <a:pt x="1396" y="836"/>
                  </a:cubicBezTo>
                  <a:cubicBezTo>
                    <a:pt x="1396" y="836"/>
                    <a:pt x="1380" y="820"/>
                    <a:pt x="1379" y="818"/>
                  </a:cubicBezTo>
                  <a:cubicBezTo>
                    <a:pt x="1379" y="816"/>
                    <a:pt x="1360" y="818"/>
                    <a:pt x="1354" y="818"/>
                  </a:cubicBezTo>
                  <a:cubicBezTo>
                    <a:pt x="1347" y="818"/>
                    <a:pt x="1335" y="810"/>
                    <a:pt x="1332" y="808"/>
                  </a:cubicBezTo>
                  <a:cubicBezTo>
                    <a:pt x="1329" y="806"/>
                    <a:pt x="1332" y="778"/>
                    <a:pt x="1332" y="778"/>
                  </a:cubicBezTo>
                  <a:cubicBezTo>
                    <a:pt x="1332" y="778"/>
                    <a:pt x="1336" y="748"/>
                    <a:pt x="1340" y="742"/>
                  </a:cubicBezTo>
                  <a:cubicBezTo>
                    <a:pt x="1345" y="736"/>
                    <a:pt x="1373" y="705"/>
                    <a:pt x="1373" y="705"/>
                  </a:cubicBezTo>
                  <a:lnTo>
                    <a:pt x="1356" y="685"/>
                  </a:lnTo>
                  <a:lnTo>
                    <a:pt x="1363" y="678"/>
                  </a:lnTo>
                  <a:cubicBezTo>
                    <a:pt x="1363" y="678"/>
                    <a:pt x="1418" y="673"/>
                    <a:pt x="1417" y="667"/>
                  </a:cubicBezTo>
                  <a:cubicBezTo>
                    <a:pt x="1416" y="662"/>
                    <a:pt x="1407" y="658"/>
                    <a:pt x="1404" y="655"/>
                  </a:cubicBezTo>
                  <a:cubicBezTo>
                    <a:pt x="1401" y="652"/>
                    <a:pt x="1388" y="642"/>
                    <a:pt x="1388" y="642"/>
                  </a:cubicBezTo>
                  <a:cubicBezTo>
                    <a:pt x="1388" y="642"/>
                    <a:pt x="1380" y="625"/>
                    <a:pt x="1379" y="617"/>
                  </a:cubicBezTo>
                  <a:cubicBezTo>
                    <a:pt x="1379" y="610"/>
                    <a:pt x="1368" y="594"/>
                    <a:pt x="1370" y="582"/>
                  </a:cubicBezTo>
                  <a:cubicBezTo>
                    <a:pt x="1372" y="571"/>
                    <a:pt x="1391" y="582"/>
                    <a:pt x="1391" y="582"/>
                  </a:cubicBezTo>
                  <a:lnTo>
                    <a:pt x="1403" y="617"/>
                  </a:lnTo>
                  <a:cubicBezTo>
                    <a:pt x="1403" y="617"/>
                    <a:pt x="1418" y="607"/>
                    <a:pt x="1418" y="603"/>
                  </a:cubicBezTo>
                  <a:cubicBezTo>
                    <a:pt x="1418" y="598"/>
                    <a:pt x="1423" y="588"/>
                    <a:pt x="1424" y="579"/>
                  </a:cubicBezTo>
                  <a:cubicBezTo>
                    <a:pt x="1425" y="570"/>
                    <a:pt x="1448" y="573"/>
                    <a:pt x="1448" y="573"/>
                  </a:cubicBezTo>
                  <a:cubicBezTo>
                    <a:pt x="1448" y="573"/>
                    <a:pt x="1450" y="545"/>
                    <a:pt x="1443" y="536"/>
                  </a:cubicBezTo>
                  <a:cubicBezTo>
                    <a:pt x="1436" y="527"/>
                    <a:pt x="1430" y="532"/>
                    <a:pt x="1418" y="524"/>
                  </a:cubicBezTo>
                  <a:cubicBezTo>
                    <a:pt x="1407" y="516"/>
                    <a:pt x="1404" y="511"/>
                    <a:pt x="1400" y="506"/>
                  </a:cubicBezTo>
                  <a:cubicBezTo>
                    <a:pt x="1397" y="501"/>
                    <a:pt x="1387" y="477"/>
                    <a:pt x="1391" y="473"/>
                  </a:cubicBezTo>
                  <a:cubicBezTo>
                    <a:pt x="1394" y="470"/>
                    <a:pt x="1405" y="466"/>
                    <a:pt x="1405" y="466"/>
                  </a:cubicBezTo>
                  <a:lnTo>
                    <a:pt x="1395" y="450"/>
                  </a:lnTo>
                  <a:lnTo>
                    <a:pt x="1376" y="441"/>
                  </a:lnTo>
                  <a:cubicBezTo>
                    <a:pt x="1376" y="441"/>
                    <a:pt x="1348" y="438"/>
                    <a:pt x="1345" y="428"/>
                  </a:cubicBezTo>
                  <a:cubicBezTo>
                    <a:pt x="1341" y="418"/>
                    <a:pt x="1356" y="418"/>
                    <a:pt x="1358" y="418"/>
                  </a:cubicBezTo>
                  <a:cubicBezTo>
                    <a:pt x="1361" y="418"/>
                    <a:pt x="1384" y="407"/>
                    <a:pt x="1384" y="403"/>
                  </a:cubicBezTo>
                  <a:cubicBezTo>
                    <a:pt x="1384" y="400"/>
                    <a:pt x="1381" y="390"/>
                    <a:pt x="1381" y="390"/>
                  </a:cubicBezTo>
                  <a:cubicBezTo>
                    <a:pt x="1381" y="390"/>
                    <a:pt x="1356" y="383"/>
                    <a:pt x="1349" y="384"/>
                  </a:cubicBezTo>
                  <a:cubicBezTo>
                    <a:pt x="1343" y="385"/>
                    <a:pt x="1322" y="400"/>
                    <a:pt x="1317" y="400"/>
                  </a:cubicBezTo>
                  <a:cubicBezTo>
                    <a:pt x="1312" y="400"/>
                    <a:pt x="1312" y="393"/>
                    <a:pt x="1312" y="387"/>
                  </a:cubicBezTo>
                  <a:cubicBezTo>
                    <a:pt x="1312" y="382"/>
                    <a:pt x="1311" y="364"/>
                    <a:pt x="1312" y="357"/>
                  </a:cubicBezTo>
                  <a:cubicBezTo>
                    <a:pt x="1312" y="351"/>
                    <a:pt x="1322" y="344"/>
                    <a:pt x="1322" y="344"/>
                  </a:cubicBezTo>
                  <a:lnTo>
                    <a:pt x="1346" y="350"/>
                  </a:lnTo>
                  <a:lnTo>
                    <a:pt x="1377" y="350"/>
                  </a:lnTo>
                  <a:lnTo>
                    <a:pt x="1400" y="330"/>
                  </a:lnTo>
                  <a:lnTo>
                    <a:pt x="1405" y="300"/>
                  </a:lnTo>
                  <a:cubicBezTo>
                    <a:pt x="1405" y="300"/>
                    <a:pt x="1378" y="291"/>
                    <a:pt x="1369" y="290"/>
                  </a:cubicBezTo>
                  <a:cubicBezTo>
                    <a:pt x="1360" y="289"/>
                    <a:pt x="1361" y="275"/>
                    <a:pt x="1361" y="275"/>
                  </a:cubicBezTo>
                  <a:lnTo>
                    <a:pt x="1364" y="256"/>
                  </a:lnTo>
                  <a:lnTo>
                    <a:pt x="1357" y="255"/>
                  </a:lnTo>
                  <a:cubicBezTo>
                    <a:pt x="1357" y="255"/>
                    <a:pt x="1343" y="248"/>
                    <a:pt x="1336" y="240"/>
                  </a:cubicBezTo>
                  <a:cubicBezTo>
                    <a:pt x="1328" y="232"/>
                    <a:pt x="1334" y="215"/>
                    <a:pt x="1335" y="210"/>
                  </a:cubicBezTo>
                  <a:cubicBezTo>
                    <a:pt x="1337" y="205"/>
                    <a:pt x="1335" y="159"/>
                    <a:pt x="1335" y="154"/>
                  </a:cubicBezTo>
                  <a:cubicBezTo>
                    <a:pt x="1335" y="149"/>
                    <a:pt x="1319" y="129"/>
                    <a:pt x="1319" y="129"/>
                  </a:cubicBezTo>
                  <a:lnTo>
                    <a:pt x="1304" y="106"/>
                  </a:lnTo>
                  <a:lnTo>
                    <a:pt x="1285" y="106"/>
                  </a:lnTo>
                  <a:lnTo>
                    <a:pt x="1260" y="106"/>
                  </a:lnTo>
                  <a:cubicBezTo>
                    <a:pt x="1254" y="106"/>
                    <a:pt x="1252" y="129"/>
                    <a:pt x="1252" y="129"/>
                  </a:cubicBezTo>
                  <a:cubicBezTo>
                    <a:pt x="1252" y="129"/>
                    <a:pt x="1238" y="136"/>
                    <a:pt x="1230" y="138"/>
                  </a:cubicBezTo>
                  <a:cubicBezTo>
                    <a:pt x="1222" y="141"/>
                    <a:pt x="1210" y="147"/>
                    <a:pt x="1205" y="150"/>
                  </a:cubicBezTo>
                  <a:cubicBezTo>
                    <a:pt x="1199" y="153"/>
                    <a:pt x="1172" y="157"/>
                    <a:pt x="1172" y="157"/>
                  </a:cubicBezTo>
                  <a:lnTo>
                    <a:pt x="1140" y="173"/>
                  </a:lnTo>
                  <a:cubicBezTo>
                    <a:pt x="1140" y="173"/>
                    <a:pt x="1099" y="177"/>
                    <a:pt x="1097" y="177"/>
                  </a:cubicBezTo>
                  <a:cubicBezTo>
                    <a:pt x="1094" y="177"/>
                    <a:pt x="1083" y="167"/>
                    <a:pt x="1082" y="157"/>
                  </a:cubicBezTo>
                  <a:cubicBezTo>
                    <a:pt x="1081" y="146"/>
                    <a:pt x="1087" y="143"/>
                    <a:pt x="1087" y="143"/>
                  </a:cubicBezTo>
                  <a:lnTo>
                    <a:pt x="1097" y="124"/>
                  </a:lnTo>
                  <a:lnTo>
                    <a:pt x="981" y="122"/>
                  </a:lnTo>
                  <a:lnTo>
                    <a:pt x="988" y="137"/>
                  </a:lnTo>
                  <a:lnTo>
                    <a:pt x="1005" y="157"/>
                  </a:lnTo>
                  <a:lnTo>
                    <a:pt x="1005" y="185"/>
                  </a:lnTo>
                  <a:lnTo>
                    <a:pt x="996" y="209"/>
                  </a:lnTo>
                  <a:lnTo>
                    <a:pt x="963" y="218"/>
                  </a:lnTo>
                  <a:lnTo>
                    <a:pt x="963" y="162"/>
                  </a:lnTo>
                  <a:cubicBezTo>
                    <a:pt x="963" y="146"/>
                    <a:pt x="957" y="133"/>
                    <a:pt x="957" y="133"/>
                  </a:cubicBezTo>
                  <a:lnTo>
                    <a:pt x="923" y="121"/>
                  </a:lnTo>
                  <a:lnTo>
                    <a:pt x="900" y="114"/>
                  </a:lnTo>
                  <a:cubicBezTo>
                    <a:pt x="900" y="114"/>
                    <a:pt x="861" y="121"/>
                    <a:pt x="854" y="130"/>
                  </a:cubicBezTo>
                  <a:cubicBezTo>
                    <a:pt x="847" y="140"/>
                    <a:pt x="854" y="179"/>
                    <a:pt x="854" y="190"/>
                  </a:cubicBezTo>
                  <a:cubicBezTo>
                    <a:pt x="854" y="201"/>
                    <a:pt x="831" y="190"/>
                    <a:pt x="831" y="190"/>
                  </a:cubicBezTo>
                  <a:lnTo>
                    <a:pt x="802" y="190"/>
                  </a:lnTo>
                  <a:cubicBezTo>
                    <a:pt x="802" y="190"/>
                    <a:pt x="811" y="175"/>
                    <a:pt x="812" y="171"/>
                  </a:cubicBezTo>
                  <a:cubicBezTo>
                    <a:pt x="814" y="167"/>
                    <a:pt x="803" y="153"/>
                    <a:pt x="802" y="149"/>
                  </a:cubicBezTo>
                  <a:cubicBezTo>
                    <a:pt x="800" y="145"/>
                    <a:pt x="779" y="124"/>
                    <a:pt x="777" y="120"/>
                  </a:cubicBezTo>
                  <a:cubicBezTo>
                    <a:pt x="776" y="116"/>
                    <a:pt x="744" y="89"/>
                    <a:pt x="734" y="74"/>
                  </a:cubicBezTo>
                  <a:cubicBezTo>
                    <a:pt x="725" y="60"/>
                    <a:pt x="711" y="57"/>
                    <a:pt x="711" y="57"/>
                  </a:cubicBezTo>
                  <a:lnTo>
                    <a:pt x="687" y="23"/>
                  </a:lnTo>
                  <a:lnTo>
                    <a:pt x="589" y="13"/>
                  </a:lnTo>
                  <a:lnTo>
                    <a:pt x="539" y="0"/>
                  </a:lnTo>
                  <a:lnTo>
                    <a:pt x="523" y="7"/>
                  </a:lnTo>
                  <a:lnTo>
                    <a:pt x="529" y="70"/>
                  </a:lnTo>
                  <a:cubicBezTo>
                    <a:pt x="529" y="70"/>
                    <a:pt x="492" y="77"/>
                    <a:pt x="487" y="77"/>
                  </a:cubicBezTo>
                  <a:cubicBezTo>
                    <a:pt x="483" y="77"/>
                    <a:pt x="447" y="70"/>
                    <a:pt x="442" y="69"/>
                  </a:cubicBezTo>
                  <a:cubicBezTo>
                    <a:pt x="436" y="68"/>
                    <a:pt x="419" y="51"/>
                    <a:pt x="412" y="37"/>
                  </a:cubicBezTo>
                  <a:cubicBezTo>
                    <a:pt x="405" y="24"/>
                    <a:pt x="390" y="27"/>
                    <a:pt x="390" y="27"/>
                  </a:cubicBezTo>
                  <a:cubicBezTo>
                    <a:pt x="390" y="27"/>
                    <a:pt x="372" y="58"/>
                    <a:pt x="366" y="65"/>
                  </a:cubicBezTo>
                  <a:cubicBezTo>
                    <a:pt x="361" y="72"/>
                    <a:pt x="272" y="81"/>
                    <a:pt x="254" y="81"/>
                  </a:cubicBezTo>
                  <a:cubicBezTo>
                    <a:pt x="237" y="81"/>
                    <a:pt x="194" y="85"/>
                    <a:pt x="188" y="86"/>
                  </a:cubicBezTo>
                  <a:cubicBezTo>
                    <a:pt x="183" y="88"/>
                    <a:pt x="155" y="94"/>
                    <a:pt x="155" y="94"/>
                  </a:cubicBezTo>
                  <a:cubicBezTo>
                    <a:pt x="155" y="94"/>
                    <a:pt x="156" y="124"/>
                    <a:pt x="155" y="128"/>
                  </a:cubicBezTo>
                  <a:cubicBezTo>
                    <a:pt x="153" y="132"/>
                    <a:pt x="141" y="134"/>
                    <a:pt x="129" y="132"/>
                  </a:cubicBezTo>
                  <a:cubicBezTo>
                    <a:pt x="117" y="129"/>
                    <a:pt x="109" y="90"/>
                    <a:pt x="109" y="90"/>
                  </a:cubicBezTo>
                  <a:lnTo>
                    <a:pt x="84" y="89"/>
                  </a:lnTo>
                  <a:cubicBezTo>
                    <a:pt x="84" y="89"/>
                    <a:pt x="56" y="84"/>
                    <a:pt x="52" y="81"/>
                  </a:cubicBezTo>
                  <a:cubicBezTo>
                    <a:pt x="48" y="78"/>
                    <a:pt x="32" y="84"/>
                    <a:pt x="25" y="88"/>
                  </a:cubicBezTo>
                  <a:cubicBezTo>
                    <a:pt x="18" y="92"/>
                    <a:pt x="25" y="112"/>
                    <a:pt x="25" y="112"/>
                  </a:cubicBezTo>
                  <a:lnTo>
                    <a:pt x="23" y="114"/>
                  </a:lnTo>
                  <a:cubicBezTo>
                    <a:pt x="21" y="117"/>
                    <a:pt x="15" y="151"/>
                    <a:pt x="18" y="154"/>
                  </a:cubicBezTo>
                  <a:cubicBezTo>
                    <a:pt x="20" y="156"/>
                    <a:pt x="16" y="171"/>
                    <a:pt x="12" y="176"/>
                  </a:cubicBezTo>
                  <a:cubicBezTo>
                    <a:pt x="9" y="180"/>
                    <a:pt x="0" y="191"/>
                    <a:pt x="0" y="191"/>
                  </a:cubicBezTo>
                  <a:lnTo>
                    <a:pt x="23" y="204"/>
                  </a:lnTo>
                  <a:lnTo>
                    <a:pt x="53" y="227"/>
                  </a:lnTo>
                  <a:cubicBezTo>
                    <a:pt x="53" y="227"/>
                    <a:pt x="80" y="245"/>
                    <a:pt x="82" y="245"/>
                  </a:cubicBezTo>
                  <a:lnTo>
                    <a:pt x="129" y="245"/>
                  </a:lnTo>
                  <a:cubicBezTo>
                    <a:pt x="129" y="245"/>
                    <a:pt x="160" y="251"/>
                    <a:pt x="163" y="252"/>
                  </a:cubicBezTo>
                  <a:cubicBezTo>
                    <a:pt x="166" y="253"/>
                    <a:pt x="190" y="258"/>
                    <a:pt x="193" y="258"/>
                  </a:cubicBezTo>
                  <a:cubicBezTo>
                    <a:pt x="195" y="258"/>
                    <a:pt x="217" y="274"/>
                    <a:pt x="217" y="274"/>
                  </a:cubicBezTo>
                  <a:cubicBezTo>
                    <a:pt x="217" y="274"/>
                    <a:pt x="213" y="306"/>
                    <a:pt x="212" y="310"/>
                  </a:cubicBezTo>
                  <a:cubicBezTo>
                    <a:pt x="211" y="313"/>
                    <a:pt x="195" y="333"/>
                    <a:pt x="195" y="340"/>
                  </a:cubicBezTo>
                  <a:cubicBezTo>
                    <a:pt x="195" y="347"/>
                    <a:pt x="191" y="362"/>
                    <a:pt x="192" y="365"/>
                  </a:cubicBezTo>
                  <a:cubicBezTo>
                    <a:pt x="193" y="369"/>
                    <a:pt x="186" y="373"/>
                    <a:pt x="195" y="380"/>
                  </a:cubicBezTo>
                  <a:cubicBezTo>
                    <a:pt x="203" y="386"/>
                    <a:pt x="225" y="391"/>
                    <a:pt x="225" y="391"/>
                  </a:cubicBezTo>
                  <a:lnTo>
                    <a:pt x="225" y="423"/>
                  </a:lnTo>
                  <a:lnTo>
                    <a:pt x="161" y="433"/>
                  </a:lnTo>
                  <a:cubicBezTo>
                    <a:pt x="161" y="433"/>
                    <a:pt x="155" y="443"/>
                    <a:pt x="156" y="450"/>
                  </a:cubicBezTo>
                  <a:cubicBezTo>
                    <a:pt x="157" y="457"/>
                    <a:pt x="150" y="480"/>
                    <a:pt x="150" y="480"/>
                  </a:cubicBezTo>
                  <a:cubicBezTo>
                    <a:pt x="150" y="480"/>
                    <a:pt x="137" y="488"/>
                    <a:pt x="137" y="491"/>
                  </a:cubicBezTo>
                  <a:cubicBezTo>
                    <a:pt x="137" y="495"/>
                    <a:pt x="142" y="507"/>
                    <a:pt x="146" y="509"/>
                  </a:cubicBezTo>
                  <a:cubicBezTo>
                    <a:pt x="150" y="511"/>
                    <a:pt x="160" y="519"/>
                    <a:pt x="160" y="519"/>
                  </a:cubicBezTo>
                  <a:cubicBezTo>
                    <a:pt x="160" y="519"/>
                    <a:pt x="160" y="528"/>
                    <a:pt x="159" y="534"/>
                  </a:cubicBezTo>
                  <a:cubicBezTo>
                    <a:pt x="158" y="539"/>
                    <a:pt x="126" y="543"/>
                    <a:pt x="127" y="548"/>
                  </a:cubicBezTo>
                  <a:cubicBezTo>
                    <a:pt x="128" y="552"/>
                    <a:pt x="140" y="565"/>
                    <a:pt x="140" y="565"/>
                  </a:cubicBezTo>
                  <a:lnTo>
                    <a:pt x="154" y="578"/>
                  </a:lnTo>
                  <a:cubicBezTo>
                    <a:pt x="154" y="578"/>
                    <a:pt x="156" y="594"/>
                    <a:pt x="153" y="594"/>
                  </a:cubicBezTo>
                  <a:cubicBezTo>
                    <a:pt x="151" y="594"/>
                    <a:pt x="114" y="593"/>
                    <a:pt x="112" y="594"/>
                  </a:cubicBezTo>
                  <a:cubicBezTo>
                    <a:pt x="111" y="595"/>
                    <a:pt x="104" y="611"/>
                    <a:pt x="105" y="613"/>
                  </a:cubicBezTo>
                  <a:cubicBezTo>
                    <a:pt x="106" y="616"/>
                    <a:pt x="119" y="619"/>
                    <a:pt x="125" y="619"/>
                  </a:cubicBezTo>
                  <a:cubicBezTo>
                    <a:pt x="132" y="619"/>
                    <a:pt x="141" y="622"/>
                    <a:pt x="143" y="627"/>
                  </a:cubicBezTo>
                  <a:cubicBezTo>
                    <a:pt x="146" y="631"/>
                    <a:pt x="165" y="646"/>
                    <a:pt x="165" y="646"/>
                  </a:cubicBezTo>
                  <a:lnTo>
                    <a:pt x="178" y="646"/>
                  </a:lnTo>
                  <a:lnTo>
                    <a:pt x="186" y="624"/>
                  </a:lnTo>
                  <a:lnTo>
                    <a:pt x="203" y="623"/>
                  </a:lnTo>
                  <a:lnTo>
                    <a:pt x="238" y="639"/>
                  </a:lnTo>
                  <a:lnTo>
                    <a:pt x="244" y="673"/>
                  </a:lnTo>
                  <a:lnTo>
                    <a:pt x="244" y="693"/>
                  </a:lnTo>
                  <a:cubicBezTo>
                    <a:pt x="244" y="693"/>
                    <a:pt x="218" y="697"/>
                    <a:pt x="216" y="700"/>
                  </a:cubicBezTo>
                  <a:cubicBezTo>
                    <a:pt x="214" y="703"/>
                    <a:pt x="211" y="712"/>
                    <a:pt x="211" y="712"/>
                  </a:cubicBezTo>
                  <a:cubicBezTo>
                    <a:pt x="211" y="712"/>
                    <a:pt x="222" y="715"/>
                    <a:pt x="223" y="718"/>
                  </a:cubicBezTo>
                  <a:cubicBezTo>
                    <a:pt x="224" y="720"/>
                    <a:pt x="222" y="731"/>
                    <a:pt x="222" y="731"/>
                  </a:cubicBezTo>
                  <a:lnTo>
                    <a:pt x="214" y="743"/>
                  </a:lnTo>
                  <a:lnTo>
                    <a:pt x="204" y="747"/>
                  </a:lnTo>
                  <a:cubicBezTo>
                    <a:pt x="204" y="747"/>
                    <a:pt x="184" y="759"/>
                    <a:pt x="184" y="761"/>
                  </a:cubicBezTo>
                  <a:cubicBezTo>
                    <a:pt x="184" y="764"/>
                    <a:pt x="179" y="790"/>
                    <a:pt x="180" y="796"/>
                  </a:cubicBezTo>
                  <a:cubicBezTo>
                    <a:pt x="181" y="801"/>
                    <a:pt x="186" y="818"/>
                    <a:pt x="186" y="818"/>
                  </a:cubicBezTo>
                  <a:cubicBezTo>
                    <a:pt x="186" y="818"/>
                    <a:pt x="203" y="788"/>
                    <a:pt x="206" y="788"/>
                  </a:cubicBezTo>
                  <a:cubicBezTo>
                    <a:pt x="210" y="788"/>
                    <a:pt x="231" y="790"/>
                    <a:pt x="235" y="790"/>
                  </a:cubicBezTo>
                  <a:cubicBezTo>
                    <a:pt x="239" y="789"/>
                    <a:pt x="252" y="785"/>
                    <a:pt x="255" y="781"/>
                  </a:cubicBezTo>
                  <a:cubicBezTo>
                    <a:pt x="257" y="776"/>
                    <a:pt x="260" y="773"/>
                    <a:pt x="260" y="773"/>
                  </a:cubicBezTo>
                  <a:cubicBezTo>
                    <a:pt x="260" y="773"/>
                    <a:pt x="277" y="772"/>
                    <a:pt x="282" y="772"/>
                  </a:cubicBezTo>
                  <a:cubicBezTo>
                    <a:pt x="286" y="772"/>
                    <a:pt x="310" y="764"/>
                    <a:pt x="312" y="767"/>
                  </a:cubicBezTo>
                  <a:cubicBezTo>
                    <a:pt x="315" y="770"/>
                    <a:pt x="351" y="767"/>
                    <a:pt x="351" y="767"/>
                  </a:cubicBezTo>
                  <a:cubicBezTo>
                    <a:pt x="351" y="767"/>
                    <a:pt x="361" y="751"/>
                    <a:pt x="364" y="749"/>
                  </a:cubicBezTo>
                  <a:cubicBezTo>
                    <a:pt x="368" y="746"/>
                    <a:pt x="377" y="743"/>
                    <a:pt x="380" y="743"/>
                  </a:cubicBezTo>
                  <a:cubicBezTo>
                    <a:pt x="382" y="743"/>
                    <a:pt x="397" y="757"/>
                    <a:pt x="397" y="757"/>
                  </a:cubicBezTo>
                  <a:cubicBezTo>
                    <a:pt x="397" y="757"/>
                    <a:pt x="383" y="779"/>
                    <a:pt x="381" y="784"/>
                  </a:cubicBezTo>
                  <a:cubicBezTo>
                    <a:pt x="380" y="790"/>
                    <a:pt x="374" y="790"/>
                    <a:pt x="377" y="814"/>
                  </a:cubicBezTo>
                  <a:cubicBezTo>
                    <a:pt x="380" y="838"/>
                    <a:pt x="376" y="865"/>
                    <a:pt x="374" y="875"/>
                  </a:cubicBezTo>
                  <a:cubicBezTo>
                    <a:pt x="372" y="884"/>
                    <a:pt x="368" y="892"/>
                    <a:pt x="363" y="909"/>
                  </a:cubicBezTo>
                  <a:cubicBezTo>
                    <a:pt x="357" y="926"/>
                    <a:pt x="354" y="944"/>
                    <a:pt x="338" y="952"/>
                  </a:cubicBezTo>
                  <a:cubicBezTo>
                    <a:pt x="323" y="961"/>
                    <a:pt x="310" y="975"/>
                    <a:pt x="302" y="985"/>
                  </a:cubicBezTo>
                  <a:cubicBezTo>
                    <a:pt x="294" y="996"/>
                    <a:pt x="289" y="1014"/>
                    <a:pt x="289" y="1019"/>
                  </a:cubicBezTo>
                  <a:cubicBezTo>
                    <a:pt x="289" y="1023"/>
                    <a:pt x="284" y="1045"/>
                    <a:pt x="282" y="1054"/>
                  </a:cubicBezTo>
                  <a:cubicBezTo>
                    <a:pt x="280" y="1064"/>
                    <a:pt x="278" y="1094"/>
                    <a:pt x="280" y="1102"/>
                  </a:cubicBezTo>
                  <a:cubicBezTo>
                    <a:pt x="282" y="1110"/>
                    <a:pt x="279" y="1121"/>
                    <a:pt x="278" y="1131"/>
                  </a:cubicBezTo>
                  <a:cubicBezTo>
                    <a:pt x="277" y="1142"/>
                    <a:pt x="267" y="1144"/>
                    <a:pt x="276" y="1156"/>
                  </a:cubicBezTo>
                  <a:cubicBezTo>
                    <a:pt x="285" y="1169"/>
                    <a:pt x="298" y="1187"/>
                    <a:pt x="302" y="1194"/>
                  </a:cubicBezTo>
                  <a:cubicBezTo>
                    <a:pt x="307" y="1201"/>
                    <a:pt x="332" y="1231"/>
                    <a:pt x="337" y="1234"/>
                  </a:cubicBezTo>
                  <a:cubicBezTo>
                    <a:pt x="343" y="1237"/>
                    <a:pt x="377" y="1229"/>
                    <a:pt x="381" y="1225"/>
                  </a:cubicBezTo>
                  <a:cubicBezTo>
                    <a:pt x="384" y="1222"/>
                    <a:pt x="393" y="1212"/>
                    <a:pt x="397" y="1205"/>
                  </a:cubicBezTo>
                  <a:cubicBezTo>
                    <a:pt x="400" y="1198"/>
                    <a:pt x="402" y="1192"/>
                    <a:pt x="408" y="1195"/>
                  </a:cubicBezTo>
                  <a:cubicBezTo>
                    <a:pt x="415" y="1199"/>
                    <a:pt x="428" y="1213"/>
                    <a:pt x="428" y="1213"/>
                  </a:cubicBezTo>
                  <a:cubicBezTo>
                    <a:pt x="428" y="1213"/>
                    <a:pt x="433" y="1200"/>
                    <a:pt x="434" y="1189"/>
                  </a:cubicBezTo>
                  <a:cubicBezTo>
                    <a:pt x="434" y="1178"/>
                    <a:pt x="419" y="1150"/>
                    <a:pt x="420" y="1146"/>
                  </a:cubicBezTo>
                  <a:cubicBezTo>
                    <a:pt x="421" y="1141"/>
                    <a:pt x="418" y="1129"/>
                    <a:pt x="430" y="1128"/>
                  </a:cubicBezTo>
                  <a:cubicBezTo>
                    <a:pt x="442" y="1127"/>
                    <a:pt x="456" y="1130"/>
                    <a:pt x="456" y="1130"/>
                  </a:cubicBezTo>
                  <a:cubicBezTo>
                    <a:pt x="456" y="1130"/>
                    <a:pt x="519" y="1185"/>
                    <a:pt x="530" y="1200"/>
                  </a:cubicBezTo>
                  <a:cubicBezTo>
                    <a:pt x="541" y="1214"/>
                    <a:pt x="543" y="1238"/>
                    <a:pt x="544" y="1242"/>
                  </a:cubicBezTo>
                  <a:cubicBezTo>
                    <a:pt x="545" y="1247"/>
                    <a:pt x="546" y="1262"/>
                    <a:pt x="544" y="1270"/>
                  </a:cubicBezTo>
                  <a:cubicBezTo>
                    <a:pt x="542" y="1279"/>
                    <a:pt x="543" y="1319"/>
                    <a:pt x="551" y="1325"/>
                  </a:cubicBezTo>
                  <a:cubicBezTo>
                    <a:pt x="559" y="1332"/>
                    <a:pt x="584" y="1346"/>
                    <a:pt x="585" y="1350"/>
                  </a:cubicBezTo>
                  <a:cubicBezTo>
                    <a:pt x="585" y="1355"/>
                    <a:pt x="590" y="1370"/>
                    <a:pt x="585" y="1382"/>
                  </a:cubicBezTo>
                  <a:cubicBezTo>
                    <a:pt x="579" y="1394"/>
                    <a:pt x="558" y="1406"/>
                    <a:pt x="554" y="1411"/>
                  </a:cubicBezTo>
                  <a:cubicBezTo>
                    <a:pt x="549" y="1417"/>
                    <a:pt x="536" y="1425"/>
                    <a:pt x="531" y="1430"/>
                  </a:cubicBezTo>
                  <a:cubicBezTo>
                    <a:pt x="525" y="1434"/>
                    <a:pt x="516" y="1438"/>
                    <a:pt x="520" y="1445"/>
                  </a:cubicBezTo>
                  <a:cubicBezTo>
                    <a:pt x="523" y="1452"/>
                    <a:pt x="539" y="1474"/>
                    <a:pt x="539" y="1474"/>
                  </a:cubicBezTo>
                  <a:cubicBezTo>
                    <a:pt x="539" y="1474"/>
                    <a:pt x="549" y="1482"/>
                    <a:pt x="561" y="1483"/>
                  </a:cubicBezTo>
                  <a:cubicBezTo>
                    <a:pt x="573" y="1484"/>
                    <a:pt x="591" y="1480"/>
                    <a:pt x="594" y="1483"/>
                  </a:cubicBezTo>
                  <a:cubicBezTo>
                    <a:pt x="596" y="1486"/>
                    <a:pt x="613" y="1489"/>
                    <a:pt x="616" y="1491"/>
                  </a:cubicBezTo>
                  <a:cubicBezTo>
                    <a:pt x="619" y="1493"/>
                    <a:pt x="619" y="1503"/>
                    <a:pt x="641" y="1509"/>
                  </a:cubicBezTo>
                  <a:cubicBezTo>
                    <a:pt x="664" y="1514"/>
                    <a:pt x="675" y="1503"/>
                    <a:pt x="680" y="1502"/>
                  </a:cubicBezTo>
                  <a:cubicBezTo>
                    <a:pt x="684" y="1500"/>
                    <a:pt x="707" y="1487"/>
                    <a:pt x="707" y="1487"/>
                  </a:cubicBezTo>
                  <a:cubicBezTo>
                    <a:pt x="707" y="1487"/>
                    <a:pt x="713" y="1486"/>
                    <a:pt x="721" y="1483"/>
                  </a:cubicBezTo>
                  <a:lnTo>
                    <a:pt x="732" y="1461"/>
                  </a:lnTo>
                  <a:lnTo>
                    <a:pt x="760" y="1433"/>
                  </a:lnTo>
                  <a:lnTo>
                    <a:pt x="783" y="1432"/>
                  </a:lnTo>
                  <a:lnTo>
                    <a:pt x="791" y="1400"/>
                  </a:lnTo>
                  <a:lnTo>
                    <a:pt x="806" y="1398"/>
                  </a:lnTo>
                  <a:lnTo>
                    <a:pt x="826" y="1390"/>
                  </a:lnTo>
                  <a:lnTo>
                    <a:pt x="864" y="1362"/>
                  </a:lnTo>
                  <a:lnTo>
                    <a:pt x="880" y="1370"/>
                  </a:lnTo>
                  <a:lnTo>
                    <a:pt x="891" y="1403"/>
                  </a:lnTo>
                  <a:lnTo>
                    <a:pt x="966" y="1409"/>
                  </a:lnTo>
                  <a:lnTo>
                    <a:pt x="981" y="1424"/>
                  </a:lnTo>
                  <a:lnTo>
                    <a:pt x="1031" y="1409"/>
                  </a:lnTo>
                  <a:lnTo>
                    <a:pt x="1078" y="1402"/>
                  </a:lnTo>
                  <a:lnTo>
                    <a:pt x="1098" y="1435"/>
                  </a:lnTo>
                  <a:lnTo>
                    <a:pt x="1113" y="1413"/>
                  </a:lnTo>
                  <a:lnTo>
                    <a:pt x="1130" y="1410"/>
                  </a:lnTo>
                  <a:lnTo>
                    <a:pt x="1162" y="1467"/>
                  </a:lnTo>
                  <a:lnTo>
                    <a:pt x="1192" y="1479"/>
                  </a:lnTo>
                  <a:lnTo>
                    <a:pt x="1219" y="1488"/>
                  </a:lnTo>
                  <a:lnTo>
                    <a:pt x="1237" y="1462"/>
                  </a:lnTo>
                  <a:lnTo>
                    <a:pt x="1299" y="1455"/>
                  </a:lnTo>
                  <a:lnTo>
                    <a:pt x="1321" y="1448"/>
                  </a:lnTo>
                  <a:cubicBezTo>
                    <a:pt x="1321" y="1448"/>
                    <a:pt x="1354" y="1382"/>
                    <a:pt x="1354" y="1379"/>
                  </a:cubicBezTo>
                  <a:cubicBezTo>
                    <a:pt x="1355" y="1376"/>
                    <a:pt x="1375" y="1376"/>
                    <a:pt x="1375" y="1376"/>
                  </a:cubicBezTo>
                  <a:lnTo>
                    <a:pt x="1401" y="1359"/>
                  </a:lnTo>
                  <a:lnTo>
                    <a:pt x="1447" y="1332"/>
                  </a:lnTo>
                  <a:cubicBezTo>
                    <a:pt x="1447" y="1332"/>
                    <a:pt x="1484" y="1299"/>
                    <a:pt x="1485" y="1296"/>
                  </a:cubicBezTo>
                  <a:cubicBezTo>
                    <a:pt x="1486" y="1293"/>
                    <a:pt x="1515" y="1247"/>
                    <a:pt x="1515" y="1247"/>
                  </a:cubicBezTo>
                  <a:lnTo>
                    <a:pt x="1519" y="1208"/>
                  </a:lnTo>
                  <a:lnTo>
                    <a:pt x="1506" y="1169"/>
                  </a:lnTo>
                  <a:lnTo>
                    <a:pt x="1526" y="1129"/>
                  </a:lnTo>
                  <a:lnTo>
                    <a:pt x="1537" y="1099"/>
                  </a:lnTo>
                  <a:lnTo>
                    <a:pt x="1537" y="1036"/>
                  </a:lnTo>
                  <a:lnTo>
                    <a:pt x="1513" y="1020"/>
                  </a:lnTo>
                  <a:lnTo>
                    <a:pt x="1515" y="981"/>
                  </a:lnTo>
                  <a:cubicBezTo>
                    <a:pt x="1515" y="981"/>
                    <a:pt x="1575" y="967"/>
                    <a:pt x="1575" y="965"/>
                  </a:cubicBezTo>
                  <a:cubicBezTo>
                    <a:pt x="1576" y="963"/>
                    <a:pt x="1587" y="943"/>
                    <a:pt x="1587" y="943"/>
                  </a:cubicBezTo>
                  <a:lnTo>
                    <a:pt x="1592" y="937"/>
                  </a:lnTo>
                  <a:cubicBezTo>
                    <a:pt x="1577" y="912"/>
                    <a:pt x="1558" y="885"/>
                    <a:pt x="1550" y="876"/>
                  </a:cubicBezTo>
                  <a:cubicBezTo>
                    <a:pt x="1538" y="863"/>
                    <a:pt x="1495" y="867"/>
                    <a:pt x="1492" y="867"/>
                  </a:cubicBezTo>
                  <a:close/>
                </a:path>
              </a:pathLst>
            </a:custGeom>
            <a:grpFill/>
            <a:ln w="12700" cap="rnd">
              <a:solidFill>
                <a:schemeClr val="accent1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" name="Freeform 9"/>
            <p:cNvSpPr>
              <a:spLocks/>
            </p:cNvSpPr>
            <p:nvPr/>
          </p:nvSpPr>
          <p:spPr bwMode="auto">
            <a:xfrm>
              <a:off x="7201205" y="2074023"/>
              <a:ext cx="1336885" cy="1024069"/>
            </a:xfrm>
            <a:custGeom>
              <a:avLst/>
              <a:gdLst>
                <a:gd name="T0" fmla="*/ 408 w 1584"/>
                <a:gd name="T1" fmla="*/ 1203 h 1213"/>
                <a:gd name="T2" fmla="*/ 491 w 1584"/>
                <a:gd name="T3" fmla="*/ 1165 h 1213"/>
                <a:gd name="T4" fmla="*/ 524 w 1584"/>
                <a:gd name="T5" fmla="*/ 1155 h 1213"/>
                <a:gd name="T6" fmla="*/ 610 w 1584"/>
                <a:gd name="T7" fmla="*/ 1105 h 1213"/>
                <a:gd name="T8" fmla="*/ 643 w 1584"/>
                <a:gd name="T9" fmla="*/ 1088 h 1213"/>
                <a:gd name="T10" fmla="*/ 805 w 1584"/>
                <a:gd name="T11" fmla="*/ 1096 h 1213"/>
                <a:gd name="T12" fmla="*/ 918 w 1584"/>
                <a:gd name="T13" fmla="*/ 1095 h 1213"/>
                <a:gd name="T14" fmla="*/ 1013 w 1584"/>
                <a:gd name="T15" fmla="*/ 1149 h 1213"/>
                <a:gd name="T16" fmla="*/ 1096 w 1584"/>
                <a:gd name="T17" fmla="*/ 1143 h 1213"/>
                <a:gd name="T18" fmla="*/ 1161 w 1584"/>
                <a:gd name="T19" fmla="*/ 1161 h 1213"/>
                <a:gd name="T20" fmla="*/ 1171 w 1584"/>
                <a:gd name="T21" fmla="*/ 1068 h 1213"/>
                <a:gd name="T22" fmla="*/ 1276 w 1584"/>
                <a:gd name="T23" fmla="*/ 1062 h 1213"/>
                <a:gd name="T24" fmla="*/ 1329 w 1584"/>
                <a:gd name="T25" fmla="*/ 1010 h 1213"/>
                <a:gd name="T26" fmla="*/ 1518 w 1584"/>
                <a:gd name="T27" fmla="*/ 936 h 1213"/>
                <a:gd name="T28" fmla="*/ 1540 w 1584"/>
                <a:gd name="T29" fmla="*/ 821 h 1213"/>
                <a:gd name="T30" fmla="*/ 1584 w 1584"/>
                <a:gd name="T31" fmla="*/ 688 h 1213"/>
                <a:gd name="T32" fmla="*/ 1478 w 1584"/>
                <a:gd name="T33" fmla="*/ 648 h 1213"/>
                <a:gd name="T34" fmla="*/ 1478 w 1584"/>
                <a:gd name="T35" fmla="*/ 596 h 1213"/>
                <a:gd name="T36" fmla="*/ 1444 w 1584"/>
                <a:gd name="T37" fmla="*/ 500 h 1213"/>
                <a:gd name="T38" fmla="*/ 1413 w 1584"/>
                <a:gd name="T39" fmla="*/ 364 h 1213"/>
                <a:gd name="T40" fmla="*/ 1325 w 1584"/>
                <a:gd name="T41" fmla="*/ 367 h 1213"/>
                <a:gd name="T42" fmla="*/ 1254 w 1584"/>
                <a:gd name="T43" fmla="*/ 358 h 1213"/>
                <a:gd name="T44" fmla="*/ 1217 w 1584"/>
                <a:gd name="T45" fmla="*/ 293 h 1213"/>
                <a:gd name="T46" fmla="*/ 1149 w 1584"/>
                <a:gd name="T47" fmla="*/ 261 h 1213"/>
                <a:gd name="T48" fmla="*/ 1063 w 1584"/>
                <a:gd name="T49" fmla="*/ 293 h 1213"/>
                <a:gd name="T50" fmla="*/ 956 w 1584"/>
                <a:gd name="T51" fmla="*/ 230 h 1213"/>
                <a:gd name="T52" fmla="*/ 899 w 1584"/>
                <a:gd name="T53" fmla="*/ 140 h 1213"/>
                <a:gd name="T54" fmla="*/ 949 w 1584"/>
                <a:gd name="T55" fmla="*/ 91 h 1213"/>
                <a:gd name="T56" fmla="*/ 979 w 1584"/>
                <a:gd name="T57" fmla="*/ 103 h 1213"/>
                <a:gd name="T58" fmla="*/ 907 w 1584"/>
                <a:gd name="T59" fmla="*/ 32 h 1213"/>
                <a:gd name="T60" fmla="*/ 658 w 1584"/>
                <a:gd name="T61" fmla="*/ 113 h 1213"/>
                <a:gd name="T62" fmla="*/ 625 w 1584"/>
                <a:gd name="T63" fmla="*/ 27 h 1213"/>
                <a:gd name="T64" fmla="*/ 558 w 1584"/>
                <a:gd name="T65" fmla="*/ 25 h 1213"/>
                <a:gd name="T66" fmla="*/ 510 w 1584"/>
                <a:gd name="T67" fmla="*/ 20 h 1213"/>
                <a:gd name="T68" fmla="*/ 391 w 1584"/>
                <a:gd name="T69" fmla="*/ 32 h 1213"/>
                <a:gd name="T70" fmla="*/ 353 w 1584"/>
                <a:gd name="T71" fmla="*/ 89 h 1213"/>
                <a:gd name="T72" fmla="*/ 263 w 1584"/>
                <a:gd name="T73" fmla="*/ 158 h 1213"/>
                <a:gd name="T74" fmla="*/ 194 w 1584"/>
                <a:gd name="T75" fmla="*/ 190 h 1213"/>
                <a:gd name="T76" fmla="*/ 154 w 1584"/>
                <a:gd name="T77" fmla="*/ 260 h 1213"/>
                <a:gd name="T78" fmla="*/ 160 w 1584"/>
                <a:gd name="T79" fmla="*/ 326 h 1213"/>
                <a:gd name="T80" fmla="*/ 241 w 1584"/>
                <a:gd name="T81" fmla="*/ 326 h 1213"/>
                <a:gd name="T82" fmla="*/ 282 w 1584"/>
                <a:gd name="T83" fmla="*/ 386 h 1213"/>
                <a:gd name="T84" fmla="*/ 169 w 1584"/>
                <a:gd name="T85" fmla="*/ 465 h 1213"/>
                <a:gd name="T86" fmla="*/ 94 w 1584"/>
                <a:gd name="T87" fmla="*/ 539 h 1213"/>
                <a:gd name="T88" fmla="*/ 58 w 1584"/>
                <a:gd name="T89" fmla="*/ 566 h 1213"/>
                <a:gd name="T90" fmla="*/ 66 w 1584"/>
                <a:gd name="T91" fmla="*/ 626 h 1213"/>
                <a:gd name="T92" fmla="*/ 1 w 1584"/>
                <a:gd name="T93" fmla="*/ 633 h 1213"/>
                <a:gd name="T94" fmla="*/ 38 w 1584"/>
                <a:gd name="T95" fmla="*/ 660 h 1213"/>
                <a:gd name="T96" fmla="*/ 47 w 1584"/>
                <a:gd name="T97" fmla="*/ 694 h 1213"/>
                <a:gd name="T98" fmla="*/ 84 w 1584"/>
                <a:gd name="T99" fmla="*/ 726 h 1213"/>
                <a:gd name="T100" fmla="*/ 89 w 1584"/>
                <a:gd name="T101" fmla="*/ 782 h 1213"/>
                <a:gd name="T102" fmla="*/ 137 w 1584"/>
                <a:gd name="T103" fmla="*/ 849 h 1213"/>
                <a:gd name="T104" fmla="*/ 92 w 1584"/>
                <a:gd name="T105" fmla="*/ 893 h 1213"/>
                <a:gd name="T106" fmla="*/ 68 w 1584"/>
                <a:gd name="T107" fmla="*/ 893 h 1213"/>
                <a:gd name="T108" fmla="*/ 106 w 1584"/>
                <a:gd name="T109" fmla="*/ 943 h 1213"/>
                <a:gd name="T110" fmla="*/ 62 w 1584"/>
                <a:gd name="T111" fmla="*/ 981 h 1213"/>
                <a:gd name="T112" fmla="*/ 21 w 1584"/>
                <a:gd name="T113" fmla="*/ 1084 h 1213"/>
                <a:gd name="T114" fmla="*/ 85 w 1584"/>
                <a:gd name="T115" fmla="*/ 1112 h 1213"/>
                <a:gd name="T116" fmla="*/ 81 w 1584"/>
                <a:gd name="T117" fmla="*/ 1156 h 1213"/>
                <a:gd name="T118" fmla="*/ 137 w 1584"/>
                <a:gd name="T119" fmla="*/ 1143 h 1213"/>
                <a:gd name="T120" fmla="*/ 281 w 1584"/>
                <a:gd name="T121" fmla="*/ 1213 h 1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584" h="1213">
                  <a:moveTo>
                    <a:pt x="330" y="1183"/>
                  </a:moveTo>
                  <a:lnTo>
                    <a:pt x="388" y="1203"/>
                  </a:lnTo>
                  <a:lnTo>
                    <a:pt x="408" y="1203"/>
                  </a:lnTo>
                  <a:lnTo>
                    <a:pt x="511" y="1194"/>
                  </a:lnTo>
                  <a:lnTo>
                    <a:pt x="508" y="1177"/>
                  </a:lnTo>
                  <a:lnTo>
                    <a:pt x="491" y="1165"/>
                  </a:lnTo>
                  <a:lnTo>
                    <a:pt x="488" y="1145"/>
                  </a:lnTo>
                  <a:lnTo>
                    <a:pt x="516" y="1141"/>
                  </a:lnTo>
                  <a:lnTo>
                    <a:pt x="524" y="1155"/>
                  </a:lnTo>
                  <a:lnTo>
                    <a:pt x="557" y="1151"/>
                  </a:lnTo>
                  <a:lnTo>
                    <a:pt x="555" y="1100"/>
                  </a:lnTo>
                  <a:lnTo>
                    <a:pt x="610" y="1105"/>
                  </a:lnTo>
                  <a:lnTo>
                    <a:pt x="611" y="1089"/>
                  </a:lnTo>
                  <a:lnTo>
                    <a:pt x="632" y="1073"/>
                  </a:lnTo>
                  <a:lnTo>
                    <a:pt x="643" y="1088"/>
                  </a:lnTo>
                  <a:lnTo>
                    <a:pt x="723" y="1082"/>
                  </a:lnTo>
                  <a:lnTo>
                    <a:pt x="757" y="1076"/>
                  </a:lnTo>
                  <a:lnTo>
                    <a:pt x="805" y="1096"/>
                  </a:lnTo>
                  <a:lnTo>
                    <a:pt x="845" y="1122"/>
                  </a:lnTo>
                  <a:lnTo>
                    <a:pt x="902" y="1126"/>
                  </a:lnTo>
                  <a:lnTo>
                    <a:pt x="918" y="1095"/>
                  </a:lnTo>
                  <a:lnTo>
                    <a:pt x="925" y="1129"/>
                  </a:lnTo>
                  <a:lnTo>
                    <a:pt x="958" y="1132"/>
                  </a:lnTo>
                  <a:lnTo>
                    <a:pt x="1013" y="1149"/>
                  </a:lnTo>
                  <a:lnTo>
                    <a:pt x="1023" y="1177"/>
                  </a:lnTo>
                  <a:lnTo>
                    <a:pt x="1096" y="1167"/>
                  </a:lnTo>
                  <a:lnTo>
                    <a:pt x="1096" y="1143"/>
                  </a:lnTo>
                  <a:lnTo>
                    <a:pt x="1117" y="1135"/>
                  </a:lnTo>
                  <a:lnTo>
                    <a:pt x="1137" y="1157"/>
                  </a:lnTo>
                  <a:lnTo>
                    <a:pt x="1161" y="1161"/>
                  </a:lnTo>
                  <a:lnTo>
                    <a:pt x="1170" y="1124"/>
                  </a:lnTo>
                  <a:lnTo>
                    <a:pt x="1150" y="1098"/>
                  </a:lnTo>
                  <a:lnTo>
                    <a:pt x="1171" y="1068"/>
                  </a:lnTo>
                  <a:lnTo>
                    <a:pt x="1206" y="1043"/>
                  </a:lnTo>
                  <a:lnTo>
                    <a:pt x="1257" y="1068"/>
                  </a:lnTo>
                  <a:lnTo>
                    <a:pt x="1276" y="1062"/>
                  </a:lnTo>
                  <a:lnTo>
                    <a:pt x="1279" y="1046"/>
                  </a:lnTo>
                  <a:lnTo>
                    <a:pt x="1298" y="1031"/>
                  </a:lnTo>
                  <a:lnTo>
                    <a:pt x="1329" y="1010"/>
                  </a:lnTo>
                  <a:lnTo>
                    <a:pt x="1397" y="956"/>
                  </a:lnTo>
                  <a:lnTo>
                    <a:pt x="1489" y="948"/>
                  </a:lnTo>
                  <a:lnTo>
                    <a:pt x="1518" y="936"/>
                  </a:lnTo>
                  <a:lnTo>
                    <a:pt x="1521" y="887"/>
                  </a:lnTo>
                  <a:cubicBezTo>
                    <a:pt x="1521" y="887"/>
                    <a:pt x="1537" y="853"/>
                    <a:pt x="1537" y="851"/>
                  </a:cubicBezTo>
                  <a:cubicBezTo>
                    <a:pt x="1537" y="849"/>
                    <a:pt x="1540" y="821"/>
                    <a:pt x="1540" y="821"/>
                  </a:cubicBezTo>
                  <a:lnTo>
                    <a:pt x="1566" y="796"/>
                  </a:lnTo>
                  <a:lnTo>
                    <a:pt x="1574" y="715"/>
                  </a:lnTo>
                  <a:lnTo>
                    <a:pt x="1584" y="688"/>
                  </a:lnTo>
                  <a:cubicBezTo>
                    <a:pt x="1584" y="688"/>
                    <a:pt x="1551" y="652"/>
                    <a:pt x="1551" y="650"/>
                  </a:cubicBezTo>
                  <a:cubicBezTo>
                    <a:pt x="1551" y="648"/>
                    <a:pt x="1519" y="627"/>
                    <a:pt x="1519" y="627"/>
                  </a:cubicBezTo>
                  <a:lnTo>
                    <a:pt x="1478" y="648"/>
                  </a:lnTo>
                  <a:lnTo>
                    <a:pt x="1452" y="654"/>
                  </a:lnTo>
                  <a:lnTo>
                    <a:pt x="1446" y="624"/>
                  </a:lnTo>
                  <a:lnTo>
                    <a:pt x="1478" y="596"/>
                  </a:lnTo>
                  <a:cubicBezTo>
                    <a:pt x="1478" y="596"/>
                    <a:pt x="1467" y="564"/>
                    <a:pt x="1467" y="560"/>
                  </a:cubicBezTo>
                  <a:cubicBezTo>
                    <a:pt x="1467" y="557"/>
                    <a:pt x="1450" y="535"/>
                    <a:pt x="1450" y="535"/>
                  </a:cubicBezTo>
                  <a:lnTo>
                    <a:pt x="1444" y="500"/>
                  </a:lnTo>
                  <a:lnTo>
                    <a:pt x="1425" y="454"/>
                  </a:lnTo>
                  <a:lnTo>
                    <a:pt x="1416" y="413"/>
                  </a:lnTo>
                  <a:lnTo>
                    <a:pt x="1413" y="364"/>
                  </a:lnTo>
                  <a:lnTo>
                    <a:pt x="1373" y="358"/>
                  </a:lnTo>
                  <a:lnTo>
                    <a:pt x="1351" y="368"/>
                  </a:lnTo>
                  <a:lnTo>
                    <a:pt x="1325" y="367"/>
                  </a:lnTo>
                  <a:lnTo>
                    <a:pt x="1300" y="342"/>
                  </a:lnTo>
                  <a:cubicBezTo>
                    <a:pt x="1300" y="342"/>
                    <a:pt x="1286" y="358"/>
                    <a:pt x="1285" y="361"/>
                  </a:cubicBezTo>
                  <a:cubicBezTo>
                    <a:pt x="1285" y="364"/>
                    <a:pt x="1254" y="358"/>
                    <a:pt x="1254" y="358"/>
                  </a:cubicBezTo>
                  <a:lnTo>
                    <a:pt x="1237" y="342"/>
                  </a:lnTo>
                  <a:lnTo>
                    <a:pt x="1217" y="307"/>
                  </a:lnTo>
                  <a:lnTo>
                    <a:pt x="1217" y="293"/>
                  </a:lnTo>
                  <a:lnTo>
                    <a:pt x="1198" y="281"/>
                  </a:lnTo>
                  <a:lnTo>
                    <a:pt x="1167" y="283"/>
                  </a:lnTo>
                  <a:lnTo>
                    <a:pt x="1149" y="261"/>
                  </a:lnTo>
                  <a:lnTo>
                    <a:pt x="1113" y="259"/>
                  </a:lnTo>
                  <a:lnTo>
                    <a:pt x="1088" y="280"/>
                  </a:lnTo>
                  <a:lnTo>
                    <a:pt x="1063" y="293"/>
                  </a:lnTo>
                  <a:lnTo>
                    <a:pt x="1051" y="276"/>
                  </a:lnTo>
                  <a:lnTo>
                    <a:pt x="996" y="259"/>
                  </a:lnTo>
                  <a:lnTo>
                    <a:pt x="956" y="230"/>
                  </a:lnTo>
                  <a:lnTo>
                    <a:pt x="923" y="215"/>
                  </a:lnTo>
                  <a:cubicBezTo>
                    <a:pt x="923" y="215"/>
                    <a:pt x="913" y="184"/>
                    <a:pt x="913" y="182"/>
                  </a:cubicBezTo>
                  <a:cubicBezTo>
                    <a:pt x="913" y="180"/>
                    <a:pt x="899" y="140"/>
                    <a:pt x="899" y="140"/>
                  </a:cubicBezTo>
                  <a:lnTo>
                    <a:pt x="898" y="102"/>
                  </a:lnTo>
                  <a:lnTo>
                    <a:pt x="924" y="94"/>
                  </a:lnTo>
                  <a:lnTo>
                    <a:pt x="949" y="91"/>
                  </a:lnTo>
                  <a:lnTo>
                    <a:pt x="962" y="121"/>
                  </a:lnTo>
                  <a:lnTo>
                    <a:pt x="996" y="122"/>
                  </a:lnTo>
                  <a:lnTo>
                    <a:pt x="979" y="103"/>
                  </a:lnTo>
                  <a:lnTo>
                    <a:pt x="963" y="73"/>
                  </a:lnTo>
                  <a:lnTo>
                    <a:pt x="933" y="55"/>
                  </a:lnTo>
                  <a:lnTo>
                    <a:pt x="907" y="32"/>
                  </a:lnTo>
                  <a:lnTo>
                    <a:pt x="867" y="34"/>
                  </a:lnTo>
                  <a:lnTo>
                    <a:pt x="863" y="105"/>
                  </a:lnTo>
                  <a:lnTo>
                    <a:pt x="658" y="113"/>
                  </a:lnTo>
                  <a:lnTo>
                    <a:pt x="652" y="74"/>
                  </a:lnTo>
                  <a:lnTo>
                    <a:pt x="625" y="69"/>
                  </a:lnTo>
                  <a:lnTo>
                    <a:pt x="625" y="27"/>
                  </a:lnTo>
                  <a:lnTo>
                    <a:pt x="616" y="19"/>
                  </a:lnTo>
                  <a:lnTo>
                    <a:pt x="588" y="30"/>
                  </a:lnTo>
                  <a:lnTo>
                    <a:pt x="558" y="25"/>
                  </a:lnTo>
                  <a:cubicBezTo>
                    <a:pt x="558" y="25"/>
                    <a:pt x="553" y="42"/>
                    <a:pt x="553" y="44"/>
                  </a:cubicBezTo>
                  <a:cubicBezTo>
                    <a:pt x="553" y="47"/>
                    <a:pt x="530" y="36"/>
                    <a:pt x="530" y="36"/>
                  </a:cubicBezTo>
                  <a:lnTo>
                    <a:pt x="510" y="20"/>
                  </a:lnTo>
                  <a:lnTo>
                    <a:pt x="493" y="0"/>
                  </a:lnTo>
                  <a:lnTo>
                    <a:pt x="431" y="17"/>
                  </a:lnTo>
                  <a:lnTo>
                    <a:pt x="391" y="32"/>
                  </a:lnTo>
                  <a:lnTo>
                    <a:pt x="361" y="30"/>
                  </a:lnTo>
                  <a:lnTo>
                    <a:pt x="361" y="57"/>
                  </a:lnTo>
                  <a:lnTo>
                    <a:pt x="353" y="89"/>
                  </a:lnTo>
                  <a:lnTo>
                    <a:pt x="330" y="99"/>
                  </a:lnTo>
                  <a:lnTo>
                    <a:pt x="302" y="131"/>
                  </a:lnTo>
                  <a:lnTo>
                    <a:pt x="263" y="158"/>
                  </a:lnTo>
                  <a:lnTo>
                    <a:pt x="238" y="198"/>
                  </a:lnTo>
                  <a:lnTo>
                    <a:pt x="198" y="194"/>
                  </a:lnTo>
                  <a:lnTo>
                    <a:pt x="194" y="190"/>
                  </a:lnTo>
                  <a:lnTo>
                    <a:pt x="186" y="208"/>
                  </a:lnTo>
                  <a:lnTo>
                    <a:pt x="177" y="244"/>
                  </a:lnTo>
                  <a:lnTo>
                    <a:pt x="154" y="260"/>
                  </a:lnTo>
                  <a:lnTo>
                    <a:pt x="144" y="281"/>
                  </a:lnTo>
                  <a:lnTo>
                    <a:pt x="158" y="299"/>
                  </a:lnTo>
                  <a:lnTo>
                    <a:pt x="160" y="326"/>
                  </a:lnTo>
                  <a:lnTo>
                    <a:pt x="182" y="334"/>
                  </a:lnTo>
                  <a:cubicBezTo>
                    <a:pt x="182" y="334"/>
                    <a:pt x="186" y="305"/>
                    <a:pt x="191" y="304"/>
                  </a:cubicBezTo>
                  <a:cubicBezTo>
                    <a:pt x="197" y="303"/>
                    <a:pt x="241" y="326"/>
                    <a:pt x="241" y="326"/>
                  </a:cubicBezTo>
                  <a:lnTo>
                    <a:pt x="287" y="338"/>
                  </a:lnTo>
                  <a:cubicBezTo>
                    <a:pt x="287" y="338"/>
                    <a:pt x="299" y="357"/>
                    <a:pt x="299" y="364"/>
                  </a:cubicBezTo>
                  <a:cubicBezTo>
                    <a:pt x="299" y="370"/>
                    <a:pt x="286" y="385"/>
                    <a:pt x="282" y="386"/>
                  </a:cubicBezTo>
                  <a:cubicBezTo>
                    <a:pt x="278" y="388"/>
                    <a:pt x="247" y="405"/>
                    <a:pt x="247" y="405"/>
                  </a:cubicBezTo>
                  <a:cubicBezTo>
                    <a:pt x="247" y="405"/>
                    <a:pt x="214" y="446"/>
                    <a:pt x="205" y="446"/>
                  </a:cubicBezTo>
                  <a:cubicBezTo>
                    <a:pt x="195" y="446"/>
                    <a:pt x="173" y="458"/>
                    <a:pt x="169" y="465"/>
                  </a:cubicBezTo>
                  <a:cubicBezTo>
                    <a:pt x="164" y="471"/>
                    <a:pt x="152" y="481"/>
                    <a:pt x="148" y="483"/>
                  </a:cubicBezTo>
                  <a:cubicBezTo>
                    <a:pt x="144" y="486"/>
                    <a:pt x="125" y="495"/>
                    <a:pt x="125" y="495"/>
                  </a:cubicBezTo>
                  <a:lnTo>
                    <a:pt x="94" y="539"/>
                  </a:lnTo>
                  <a:lnTo>
                    <a:pt x="53" y="532"/>
                  </a:lnTo>
                  <a:lnTo>
                    <a:pt x="50" y="551"/>
                  </a:lnTo>
                  <a:cubicBezTo>
                    <a:pt x="50" y="551"/>
                    <a:pt x="49" y="565"/>
                    <a:pt x="58" y="566"/>
                  </a:cubicBezTo>
                  <a:cubicBezTo>
                    <a:pt x="67" y="567"/>
                    <a:pt x="94" y="576"/>
                    <a:pt x="94" y="576"/>
                  </a:cubicBezTo>
                  <a:lnTo>
                    <a:pt x="89" y="606"/>
                  </a:lnTo>
                  <a:lnTo>
                    <a:pt x="66" y="626"/>
                  </a:lnTo>
                  <a:lnTo>
                    <a:pt x="35" y="626"/>
                  </a:lnTo>
                  <a:lnTo>
                    <a:pt x="11" y="620"/>
                  </a:lnTo>
                  <a:cubicBezTo>
                    <a:pt x="11" y="620"/>
                    <a:pt x="1" y="627"/>
                    <a:pt x="1" y="633"/>
                  </a:cubicBezTo>
                  <a:cubicBezTo>
                    <a:pt x="0" y="640"/>
                    <a:pt x="1" y="658"/>
                    <a:pt x="1" y="663"/>
                  </a:cubicBezTo>
                  <a:cubicBezTo>
                    <a:pt x="1" y="669"/>
                    <a:pt x="1" y="676"/>
                    <a:pt x="6" y="676"/>
                  </a:cubicBezTo>
                  <a:cubicBezTo>
                    <a:pt x="11" y="676"/>
                    <a:pt x="32" y="661"/>
                    <a:pt x="38" y="660"/>
                  </a:cubicBezTo>
                  <a:cubicBezTo>
                    <a:pt x="45" y="659"/>
                    <a:pt x="70" y="666"/>
                    <a:pt x="70" y="666"/>
                  </a:cubicBezTo>
                  <a:cubicBezTo>
                    <a:pt x="70" y="666"/>
                    <a:pt x="73" y="676"/>
                    <a:pt x="73" y="679"/>
                  </a:cubicBezTo>
                  <a:cubicBezTo>
                    <a:pt x="73" y="683"/>
                    <a:pt x="50" y="694"/>
                    <a:pt x="47" y="694"/>
                  </a:cubicBezTo>
                  <a:cubicBezTo>
                    <a:pt x="45" y="694"/>
                    <a:pt x="30" y="694"/>
                    <a:pt x="34" y="704"/>
                  </a:cubicBezTo>
                  <a:cubicBezTo>
                    <a:pt x="37" y="714"/>
                    <a:pt x="65" y="717"/>
                    <a:pt x="65" y="717"/>
                  </a:cubicBezTo>
                  <a:lnTo>
                    <a:pt x="84" y="726"/>
                  </a:lnTo>
                  <a:lnTo>
                    <a:pt x="94" y="742"/>
                  </a:lnTo>
                  <a:cubicBezTo>
                    <a:pt x="94" y="742"/>
                    <a:pt x="83" y="746"/>
                    <a:pt x="80" y="749"/>
                  </a:cubicBezTo>
                  <a:cubicBezTo>
                    <a:pt x="76" y="753"/>
                    <a:pt x="86" y="777"/>
                    <a:pt x="89" y="782"/>
                  </a:cubicBezTo>
                  <a:cubicBezTo>
                    <a:pt x="93" y="787"/>
                    <a:pt x="96" y="792"/>
                    <a:pt x="107" y="800"/>
                  </a:cubicBezTo>
                  <a:cubicBezTo>
                    <a:pt x="119" y="808"/>
                    <a:pt x="124" y="803"/>
                    <a:pt x="132" y="812"/>
                  </a:cubicBezTo>
                  <a:cubicBezTo>
                    <a:pt x="139" y="821"/>
                    <a:pt x="137" y="849"/>
                    <a:pt x="137" y="849"/>
                  </a:cubicBezTo>
                  <a:cubicBezTo>
                    <a:pt x="137" y="849"/>
                    <a:pt x="114" y="846"/>
                    <a:pt x="113" y="855"/>
                  </a:cubicBezTo>
                  <a:cubicBezTo>
                    <a:pt x="112" y="864"/>
                    <a:pt x="107" y="874"/>
                    <a:pt x="107" y="879"/>
                  </a:cubicBezTo>
                  <a:cubicBezTo>
                    <a:pt x="107" y="883"/>
                    <a:pt x="92" y="893"/>
                    <a:pt x="92" y="893"/>
                  </a:cubicBezTo>
                  <a:lnTo>
                    <a:pt x="80" y="858"/>
                  </a:lnTo>
                  <a:cubicBezTo>
                    <a:pt x="80" y="858"/>
                    <a:pt x="61" y="847"/>
                    <a:pt x="59" y="858"/>
                  </a:cubicBezTo>
                  <a:cubicBezTo>
                    <a:pt x="57" y="870"/>
                    <a:pt x="68" y="886"/>
                    <a:pt x="68" y="893"/>
                  </a:cubicBezTo>
                  <a:cubicBezTo>
                    <a:pt x="69" y="901"/>
                    <a:pt x="77" y="918"/>
                    <a:pt x="77" y="918"/>
                  </a:cubicBezTo>
                  <a:cubicBezTo>
                    <a:pt x="77" y="918"/>
                    <a:pt x="90" y="928"/>
                    <a:pt x="93" y="931"/>
                  </a:cubicBezTo>
                  <a:cubicBezTo>
                    <a:pt x="96" y="934"/>
                    <a:pt x="105" y="938"/>
                    <a:pt x="106" y="943"/>
                  </a:cubicBezTo>
                  <a:cubicBezTo>
                    <a:pt x="107" y="949"/>
                    <a:pt x="52" y="954"/>
                    <a:pt x="52" y="954"/>
                  </a:cubicBezTo>
                  <a:lnTo>
                    <a:pt x="45" y="961"/>
                  </a:lnTo>
                  <a:lnTo>
                    <a:pt x="62" y="981"/>
                  </a:lnTo>
                  <a:cubicBezTo>
                    <a:pt x="62" y="981"/>
                    <a:pt x="34" y="1012"/>
                    <a:pt x="29" y="1018"/>
                  </a:cubicBezTo>
                  <a:cubicBezTo>
                    <a:pt x="25" y="1024"/>
                    <a:pt x="21" y="1054"/>
                    <a:pt x="21" y="1054"/>
                  </a:cubicBezTo>
                  <a:cubicBezTo>
                    <a:pt x="21" y="1054"/>
                    <a:pt x="18" y="1082"/>
                    <a:pt x="21" y="1084"/>
                  </a:cubicBezTo>
                  <a:cubicBezTo>
                    <a:pt x="24" y="1086"/>
                    <a:pt x="36" y="1094"/>
                    <a:pt x="43" y="1094"/>
                  </a:cubicBezTo>
                  <a:cubicBezTo>
                    <a:pt x="49" y="1094"/>
                    <a:pt x="68" y="1092"/>
                    <a:pt x="68" y="1094"/>
                  </a:cubicBezTo>
                  <a:cubicBezTo>
                    <a:pt x="69" y="1096"/>
                    <a:pt x="85" y="1112"/>
                    <a:pt x="85" y="1112"/>
                  </a:cubicBezTo>
                  <a:cubicBezTo>
                    <a:pt x="85" y="1112"/>
                    <a:pt x="92" y="1121"/>
                    <a:pt x="97" y="1122"/>
                  </a:cubicBezTo>
                  <a:cubicBezTo>
                    <a:pt x="101" y="1123"/>
                    <a:pt x="105" y="1128"/>
                    <a:pt x="105" y="1128"/>
                  </a:cubicBezTo>
                  <a:cubicBezTo>
                    <a:pt x="105" y="1128"/>
                    <a:pt x="77" y="1149"/>
                    <a:pt x="81" y="1156"/>
                  </a:cubicBezTo>
                  <a:cubicBezTo>
                    <a:pt x="86" y="1163"/>
                    <a:pt x="86" y="1169"/>
                    <a:pt x="95" y="1171"/>
                  </a:cubicBezTo>
                  <a:cubicBezTo>
                    <a:pt x="104" y="1173"/>
                    <a:pt x="124" y="1148"/>
                    <a:pt x="124" y="1148"/>
                  </a:cubicBezTo>
                  <a:cubicBezTo>
                    <a:pt x="124" y="1148"/>
                    <a:pt x="131" y="1143"/>
                    <a:pt x="137" y="1143"/>
                  </a:cubicBezTo>
                  <a:cubicBezTo>
                    <a:pt x="142" y="1143"/>
                    <a:pt x="178" y="1143"/>
                    <a:pt x="181" y="1143"/>
                  </a:cubicBezTo>
                  <a:cubicBezTo>
                    <a:pt x="184" y="1143"/>
                    <a:pt x="227" y="1139"/>
                    <a:pt x="239" y="1152"/>
                  </a:cubicBezTo>
                  <a:cubicBezTo>
                    <a:pt x="247" y="1161"/>
                    <a:pt x="266" y="1188"/>
                    <a:pt x="281" y="1213"/>
                  </a:cubicBezTo>
                  <a:lnTo>
                    <a:pt x="293" y="1199"/>
                  </a:lnTo>
                  <a:lnTo>
                    <a:pt x="330" y="1183"/>
                  </a:lnTo>
                  <a:close/>
                </a:path>
              </a:pathLst>
            </a:custGeom>
            <a:grpFill/>
            <a:ln w="12700" cap="rnd">
              <a:solidFill>
                <a:schemeClr val="accent1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" name="Freeform 10"/>
            <p:cNvSpPr>
              <a:spLocks/>
            </p:cNvSpPr>
            <p:nvPr/>
          </p:nvSpPr>
          <p:spPr bwMode="auto">
            <a:xfrm>
              <a:off x="5228804" y="2167869"/>
              <a:ext cx="1524576" cy="1667817"/>
            </a:xfrm>
            <a:custGeom>
              <a:avLst/>
              <a:gdLst>
                <a:gd name="T0" fmla="*/ 1587 w 1807"/>
                <a:gd name="T1" fmla="*/ 1648 h 1975"/>
                <a:gd name="T2" fmla="*/ 1611 w 1807"/>
                <a:gd name="T3" fmla="*/ 1547 h 1975"/>
                <a:gd name="T4" fmla="*/ 1556 w 1807"/>
                <a:gd name="T5" fmla="*/ 1365 h 1975"/>
                <a:gd name="T6" fmla="*/ 1454 w 1807"/>
                <a:gd name="T7" fmla="*/ 1378 h 1975"/>
                <a:gd name="T8" fmla="*/ 1328 w 1807"/>
                <a:gd name="T9" fmla="*/ 1359 h 1975"/>
                <a:gd name="T10" fmla="*/ 1315 w 1807"/>
                <a:gd name="T11" fmla="*/ 1184 h 1975"/>
                <a:gd name="T12" fmla="*/ 1403 w 1807"/>
                <a:gd name="T13" fmla="*/ 979 h 1975"/>
                <a:gd name="T14" fmla="*/ 1377 w 1807"/>
                <a:gd name="T15" fmla="*/ 932 h 1975"/>
                <a:gd name="T16" fmla="*/ 1261 w 1807"/>
                <a:gd name="T17" fmla="*/ 955 h 1975"/>
                <a:gd name="T18" fmla="*/ 1230 w 1807"/>
                <a:gd name="T19" fmla="*/ 912 h 1975"/>
                <a:gd name="T20" fmla="*/ 1242 w 1807"/>
                <a:gd name="T21" fmla="*/ 865 h 1975"/>
                <a:gd name="T22" fmla="*/ 1212 w 1807"/>
                <a:gd name="T23" fmla="*/ 789 h 1975"/>
                <a:gd name="T24" fmla="*/ 1131 w 1807"/>
                <a:gd name="T25" fmla="*/ 778 h 1975"/>
                <a:gd name="T26" fmla="*/ 1153 w 1807"/>
                <a:gd name="T27" fmla="*/ 713 h 1975"/>
                <a:gd name="T28" fmla="*/ 1176 w 1807"/>
                <a:gd name="T29" fmla="*/ 645 h 1975"/>
                <a:gd name="T30" fmla="*/ 1221 w 1807"/>
                <a:gd name="T31" fmla="*/ 545 h 1975"/>
                <a:gd name="T32" fmla="*/ 1219 w 1807"/>
                <a:gd name="T33" fmla="*/ 423 h 1975"/>
                <a:gd name="T34" fmla="*/ 1049 w 1807"/>
                <a:gd name="T35" fmla="*/ 369 h 1975"/>
                <a:gd name="T36" fmla="*/ 1042 w 1807"/>
                <a:gd name="T37" fmla="*/ 290 h 1975"/>
                <a:gd name="T38" fmla="*/ 916 w 1807"/>
                <a:gd name="T39" fmla="*/ 305 h 1975"/>
                <a:gd name="T40" fmla="*/ 870 w 1807"/>
                <a:gd name="T41" fmla="*/ 292 h 1975"/>
                <a:gd name="T42" fmla="*/ 730 w 1807"/>
                <a:gd name="T43" fmla="*/ 253 h 1975"/>
                <a:gd name="T44" fmla="*/ 650 w 1807"/>
                <a:gd name="T45" fmla="*/ 208 h 1975"/>
                <a:gd name="T46" fmla="*/ 535 w 1807"/>
                <a:gd name="T47" fmla="*/ 132 h 1975"/>
                <a:gd name="T48" fmla="*/ 594 w 1807"/>
                <a:gd name="T49" fmla="*/ 44 h 1975"/>
                <a:gd name="T50" fmla="*/ 529 w 1807"/>
                <a:gd name="T51" fmla="*/ 70 h 1975"/>
                <a:gd name="T52" fmla="*/ 462 w 1807"/>
                <a:gd name="T53" fmla="*/ 124 h 1975"/>
                <a:gd name="T54" fmla="*/ 484 w 1807"/>
                <a:gd name="T55" fmla="*/ 261 h 1975"/>
                <a:gd name="T56" fmla="*/ 416 w 1807"/>
                <a:gd name="T57" fmla="*/ 338 h 1975"/>
                <a:gd name="T58" fmla="*/ 342 w 1807"/>
                <a:gd name="T59" fmla="*/ 239 h 1975"/>
                <a:gd name="T60" fmla="*/ 268 w 1807"/>
                <a:gd name="T61" fmla="*/ 302 h 1975"/>
                <a:gd name="T62" fmla="*/ 191 w 1807"/>
                <a:gd name="T63" fmla="*/ 405 h 1975"/>
                <a:gd name="T64" fmla="*/ 152 w 1807"/>
                <a:gd name="T65" fmla="*/ 494 h 1975"/>
                <a:gd name="T66" fmla="*/ 9 w 1807"/>
                <a:gd name="T67" fmla="*/ 545 h 1975"/>
                <a:gd name="T68" fmla="*/ 44 w 1807"/>
                <a:gd name="T69" fmla="*/ 678 h 1975"/>
                <a:gd name="T70" fmla="*/ 175 w 1807"/>
                <a:gd name="T71" fmla="*/ 827 h 1975"/>
                <a:gd name="T72" fmla="*/ 190 w 1807"/>
                <a:gd name="T73" fmla="*/ 981 h 1975"/>
                <a:gd name="T74" fmla="*/ 36 w 1807"/>
                <a:gd name="T75" fmla="*/ 1015 h 1975"/>
                <a:gd name="T76" fmla="*/ 79 w 1807"/>
                <a:gd name="T77" fmla="*/ 1142 h 1975"/>
                <a:gd name="T78" fmla="*/ 101 w 1807"/>
                <a:gd name="T79" fmla="*/ 1270 h 1975"/>
                <a:gd name="T80" fmla="*/ 122 w 1807"/>
                <a:gd name="T81" fmla="*/ 1393 h 1975"/>
                <a:gd name="T82" fmla="*/ 178 w 1807"/>
                <a:gd name="T83" fmla="*/ 1473 h 1975"/>
                <a:gd name="T84" fmla="*/ 245 w 1807"/>
                <a:gd name="T85" fmla="*/ 1582 h 1975"/>
                <a:gd name="T86" fmla="*/ 302 w 1807"/>
                <a:gd name="T87" fmla="*/ 1613 h 1975"/>
                <a:gd name="T88" fmla="*/ 374 w 1807"/>
                <a:gd name="T89" fmla="*/ 1691 h 1975"/>
                <a:gd name="T90" fmla="*/ 406 w 1807"/>
                <a:gd name="T91" fmla="*/ 1738 h 1975"/>
                <a:gd name="T92" fmla="*/ 490 w 1807"/>
                <a:gd name="T93" fmla="*/ 1803 h 1975"/>
                <a:gd name="T94" fmla="*/ 698 w 1807"/>
                <a:gd name="T95" fmla="*/ 1700 h 1975"/>
                <a:gd name="T96" fmla="*/ 763 w 1807"/>
                <a:gd name="T97" fmla="*/ 1634 h 1975"/>
                <a:gd name="T98" fmla="*/ 895 w 1807"/>
                <a:gd name="T99" fmla="*/ 1652 h 1975"/>
                <a:gd name="T100" fmla="*/ 964 w 1807"/>
                <a:gd name="T101" fmla="*/ 1650 h 1975"/>
                <a:gd name="T102" fmla="*/ 1094 w 1807"/>
                <a:gd name="T103" fmla="*/ 1679 h 1975"/>
                <a:gd name="T104" fmla="*/ 1230 w 1807"/>
                <a:gd name="T105" fmla="*/ 1743 h 1975"/>
                <a:gd name="T106" fmla="*/ 1303 w 1807"/>
                <a:gd name="T107" fmla="*/ 1750 h 1975"/>
                <a:gd name="T108" fmla="*/ 1436 w 1807"/>
                <a:gd name="T109" fmla="*/ 1780 h 1975"/>
                <a:gd name="T110" fmla="*/ 1478 w 1807"/>
                <a:gd name="T111" fmla="*/ 1873 h 1975"/>
                <a:gd name="T112" fmla="*/ 1628 w 1807"/>
                <a:gd name="T113" fmla="*/ 1919 h 1975"/>
                <a:gd name="T114" fmla="*/ 1749 w 1807"/>
                <a:gd name="T115" fmla="*/ 1956 h 1975"/>
                <a:gd name="T116" fmla="*/ 1765 w 1807"/>
                <a:gd name="T117" fmla="*/ 1770 h 1975"/>
                <a:gd name="T118" fmla="*/ 1787 w 1807"/>
                <a:gd name="T119" fmla="*/ 1714 h 1975"/>
                <a:gd name="T120" fmla="*/ 1747 w 1807"/>
                <a:gd name="T121" fmla="*/ 1648 h 19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807" h="1975">
                  <a:moveTo>
                    <a:pt x="1706" y="1667"/>
                  </a:moveTo>
                  <a:cubicBezTo>
                    <a:pt x="1701" y="1668"/>
                    <a:pt x="1690" y="1679"/>
                    <a:pt x="1667" y="1674"/>
                  </a:cubicBezTo>
                  <a:cubicBezTo>
                    <a:pt x="1645" y="1668"/>
                    <a:pt x="1645" y="1658"/>
                    <a:pt x="1642" y="1656"/>
                  </a:cubicBezTo>
                  <a:cubicBezTo>
                    <a:pt x="1639" y="1654"/>
                    <a:pt x="1622" y="1651"/>
                    <a:pt x="1620" y="1648"/>
                  </a:cubicBezTo>
                  <a:cubicBezTo>
                    <a:pt x="1617" y="1645"/>
                    <a:pt x="1599" y="1649"/>
                    <a:pt x="1587" y="1648"/>
                  </a:cubicBezTo>
                  <a:cubicBezTo>
                    <a:pt x="1575" y="1647"/>
                    <a:pt x="1565" y="1639"/>
                    <a:pt x="1565" y="1639"/>
                  </a:cubicBezTo>
                  <a:cubicBezTo>
                    <a:pt x="1565" y="1639"/>
                    <a:pt x="1549" y="1617"/>
                    <a:pt x="1546" y="1610"/>
                  </a:cubicBezTo>
                  <a:cubicBezTo>
                    <a:pt x="1542" y="1603"/>
                    <a:pt x="1551" y="1599"/>
                    <a:pt x="1557" y="1595"/>
                  </a:cubicBezTo>
                  <a:cubicBezTo>
                    <a:pt x="1562" y="1590"/>
                    <a:pt x="1575" y="1582"/>
                    <a:pt x="1580" y="1576"/>
                  </a:cubicBezTo>
                  <a:cubicBezTo>
                    <a:pt x="1584" y="1571"/>
                    <a:pt x="1605" y="1559"/>
                    <a:pt x="1611" y="1547"/>
                  </a:cubicBezTo>
                  <a:cubicBezTo>
                    <a:pt x="1616" y="1535"/>
                    <a:pt x="1611" y="1520"/>
                    <a:pt x="1611" y="1515"/>
                  </a:cubicBezTo>
                  <a:cubicBezTo>
                    <a:pt x="1610" y="1511"/>
                    <a:pt x="1585" y="1497"/>
                    <a:pt x="1577" y="1490"/>
                  </a:cubicBezTo>
                  <a:cubicBezTo>
                    <a:pt x="1569" y="1484"/>
                    <a:pt x="1568" y="1444"/>
                    <a:pt x="1570" y="1435"/>
                  </a:cubicBezTo>
                  <a:cubicBezTo>
                    <a:pt x="1572" y="1427"/>
                    <a:pt x="1571" y="1412"/>
                    <a:pt x="1570" y="1407"/>
                  </a:cubicBezTo>
                  <a:cubicBezTo>
                    <a:pt x="1569" y="1403"/>
                    <a:pt x="1567" y="1379"/>
                    <a:pt x="1556" y="1365"/>
                  </a:cubicBezTo>
                  <a:cubicBezTo>
                    <a:pt x="1545" y="1350"/>
                    <a:pt x="1482" y="1295"/>
                    <a:pt x="1482" y="1295"/>
                  </a:cubicBezTo>
                  <a:cubicBezTo>
                    <a:pt x="1482" y="1295"/>
                    <a:pt x="1468" y="1292"/>
                    <a:pt x="1456" y="1293"/>
                  </a:cubicBezTo>
                  <a:cubicBezTo>
                    <a:pt x="1444" y="1294"/>
                    <a:pt x="1447" y="1306"/>
                    <a:pt x="1446" y="1311"/>
                  </a:cubicBezTo>
                  <a:cubicBezTo>
                    <a:pt x="1445" y="1315"/>
                    <a:pt x="1460" y="1343"/>
                    <a:pt x="1460" y="1354"/>
                  </a:cubicBezTo>
                  <a:cubicBezTo>
                    <a:pt x="1459" y="1365"/>
                    <a:pt x="1454" y="1378"/>
                    <a:pt x="1454" y="1378"/>
                  </a:cubicBezTo>
                  <a:cubicBezTo>
                    <a:pt x="1454" y="1378"/>
                    <a:pt x="1441" y="1364"/>
                    <a:pt x="1434" y="1360"/>
                  </a:cubicBezTo>
                  <a:cubicBezTo>
                    <a:pt x="1428" y="1357"/>
                    <a:pt x="1426" y="1363"/>
                    <a:pt x="1423" y="1370"/>
                  </a:cubicBezTo>
                  <a:cubicBezTo>
                    <a:pt x="1419" y="1377"/>
                    <a:pt x="1410" y="1387"/>
                    <a:pt x="1407" y="1390"/>
                  </a:cubicBezTo>
                  <a:cubicBezTo>
                    <a:pt x="1403" y="1394"/>
                    <a:pt x="1369" y="1402"/>
                    <a:pt x="1363" y="1399"/>
                  </a:cubicBezTo>
                  <a:cubicBezTo>
                    <a:pt x="1358" y="1396"/>
                    <a:pt x="1333" y="1366"/>
                    <a:pt x="1328" y="1359"/>
                  </a:cubicBezTo>
                  <a:cubicBezTo>
                    <a:pt x="1324" y="1352"/>
                    <a:pt x="1311" y="1334"/>
                    <a:pt x="1302" y="1321"/>
                  </a:cubicBezTo>
                  <a:cubicBezTo>
                    <a:pt x="1293" y="1309"/>
                    <a:pt x="1303" y="1307"/>
                    <a:pt x="1304" y="1296"/>
                  </a:cubicBezTo>
                  <a:cubicBezTo>
                    <a:pt x="1305" y="1286"/>
                    <a:pt x="1308" y="1275"/>
                    <a:pt x="1306" y="1267"/>
                  </a:cubicBezTo>
                  <a:cubicBezTo>
                    <a:pt x="1304" y="1259"/>
                    <a:pt x="1306" y="1229"/>
                    <a:pt x="1308" y="1219"/>
                  </a:cubicBezTo>
                  <a:cubicBezTo>
                    <a:pt x="1310" y="1210"/>
                    <a:pt x="1315" y="1188"/>
                    <a:pt x="1315" y="1184"/>
                  </a:cubicBezTo>
                  <a:cubicBezTo>
                    <a:pt x="1315" y="1179"/>
                    <a:pt x="1320" y="1161"/>
                    <a:pt x="1328" y="1150"/>
                  </a:cubicBezTo>
                  <a:cubicBezTo>
                    <a:pt x="1336" y="1140"/>
                    <a:pt x="1349" y="1126"/>
                    <a:pt x="1364" y="1117"/>
                  </a:cubicBezTo>
                  <a:cubicBezTo>
                    <a:pt x="1380" y="1109"/>
                    <a:pt x="1383" y="1091"/>
                    <a:pt x="1389" y="1074"/>
                  </a:cubicBezTo>
                  <a:cubicBezTo>
                    <a:pt x="1394" y="1057"/>
                    <a:pt x="1398" y="1049"/>
                    <a:pt x="1400" y="1040"/>
                  </a:cubicBezTo>
                  <a:cubicBezTo>
                    <a:pt x="1402" y="1030"/>
                    <a:pt x="1406" y="1003"/>
                    <a:pt x="1403" y="979"/>
                  </a:cubicBezTo>
                  <a:cubicBezTo>
                    <a:pt x="1400" y="955"/>
                    <a:pt x="1406" y="955"/>
                    <a:pt x="1407" y="949"/>
                  </a:cubicBezTo>
                  <a:cubicBezTo>
                    <a:pt x="1409" y="944"/>
                    <a:pt x="1423" y="922"/>
                    <a:pt x="1423" y="922"/>
                  </a:cubicBezTo>
                  <a:cubicBezTo>
                    <a:pt x="1423" y="922"/>
                    <a:pt x="1408" y="908"/>
                    <a:pt x="1406" y="908"/>
                  </a:cubicBezTo>
                  <a:cubicBezTo>
                    <a:pt x="1403" y="908"/>
                    <a:pt x="1394" y="911"/>
                    <a:pt x="1390" y="914"/>
                  </a:cubicBezTo>
                  <a:cubicBezTo>
                    <a:pt x="1387" y="916"/>
                    <a:pt x="1377" y="932"/>
                    <a:pt x="1377" y="932"/>
                  </a:cubicBezTo>
                  <a:cubicBezTo>
                    <a:pt x="1377" y="932"/>
                    <a:pt x="1341" y="935"/>
                    <a:pt x="1338" y="932"/>
                  </a:cubicBezTo>
                  <a:cubicBezTo>
                    <a:pt x="1336" y="929"/>
                    <a:pt x="1312" y="937"/>
                    <a:pt x="1308" y="937"/>
                  </a:cubicBezTo>
                  <a:cubicBezTo>
                    <a:pt x="1303" y="937"/>
                    <a:pt x="1286" y="938"/>
                    <a:pt x="1286" y="938"/>
                  </a:cubicBezTo>
                  <a:cubicBezTo>
                    <a:pt x="1286" y="938"/>
                    <a:pt x="1283" y="941"/>
                    <a:pt x="1281" y="946"/>
                  </a:cubicBezTo>
                  <a:cubicBezTo>
                    <a:pt x="1278" y="950"/>
                    <a:pt x="1265" y="954"/>
                    <a:pt x="1261" y="955"/>
                  </a:cubicBezTo>
                  <a:cubicBezTo>
                    <a:pt x="1257" y="955"/>
                    <a:pt x="1236" y="953"/>
                    <a:pt x="1232" y="953"/>
                  </a:cubicBezTo>
                  <a:cubicBezTo>
                    <a:pt x="1229" y="953"/>
                    <a:pt x="1212" y="983"/>
                    <a:pt x="1212" y="983"/>
                  </a:cubicBezTo>
                  <a:cubicBezTo>
                    <a:pt x="1212" y="983"/>
                    <a:pt x="1207" y="966"/>
                    <a:pt x="1206" y="961"/>
                  </a:cubicBezTo>
                  <a:cubicBezTo>
                    <a:pt x="1205" y="955"/>
                    <a:pt x="1210" y="929"/>
                    <a:pt x="1210" y="926"/>
                  </a:cubicBezTo>
                  <a:cubicBezTo>
                    <a:pt x="1210" y="924"/>
                    <a:pt x="1230" y="912"/>
                    <a:pt x="1230" y="912"/>
                  </a:cubicBezTo>
                  <a:lnTo>
                    <a:pt x="1240" y="908"/>
                  </a:lnTo>
                  <a:lnTo>
                    <a:pt x="1248" y="896"/>
                  </a:lnTo>
                  <a:cubicBezTo>
                    <a:pt x="1248" y="896"/>
                    <a:pt x="1250" y="885"/>
                    <a:pt x="1249" y="883"/>
                  </a:cubicBezTo>
                  <a:cubicBezTo>
                    <a:pt x="1248" y="880"/>
                    <a:pt x="1237" y="877"/>
                    <a:pt x="1237" y="877"/>
                  </a:cubicBezTo>
                  <a:cubicBezTo>
                    <a:pt x="1237" y="877"/>
                    <a:pt x="1240" y="868"/>
                    <a:pt x="1242" y="865"/>
                  </a:cubicBezTo>
                  <a:cubicBezTo>
                    <a:pt x="1244" y="862"/>
                    <a:pt x="1270" y="858"/>
                    <a:pt x="1270" y="858"/>
                  </a:cubicBezTo>
                  <a:lnTo>
                    <a:pt x="1270" y="838"/>
                  </a:lnTo>
                  <a:lnTo>
                    <a:pt x="1264" y="804"/>
                  </a:lnTo>
                  <a:lnTo>
                    <a:pt x="1229" y="788"/>
                  </a:lnTo>
                  <a:lnTo>
                    <a:pt x="1212" y="789"/>
                  </a:lnTo>
                  <a:lnTo>
                    <a:pt x="1204" y="811"/>
                  </a:lnTo>
                  <a:lnTo>
                    <a:pt x="1191" y="811"/>
                  </a:lnTo>
                  <a:cubicBezTo>
                    <a:pt x="1191" y="811"/>
                    <a:pt x="1172" y="796"/>
                    <a:pt x="1169" y="792"/>
                  </a:cubicBezTo>
                  <a:cubicBezTo>
                    <a:pt x="1167" y="787"/>
                    <a:pt x="1158" y="784"/>
                    <a:pt x="1151" y="784"/>
                  </a:cubicBezTo>
                  <a:cubicBezTo>
                    <a:pt x="1145" y="784"/>
                    <a:pt x="1132" y="781"/>
                    <a:pt x="1131" y="778"/>
                  </a:cubicBezTo>
                  <a:cubicBezTo>
                    <a:pt x="1130" y="776"/>
                    <a:pt x="1137" y="760"/>
                    <a:pt x="1138" y="759"/>
                  </a:cubicBezTo>
                  <a:cubicBezTo>
                    <a:pt x="1140" y="758"/>
                    <a:pt x="1177" y="759"/>
                    <a:pt x="1179" y="759"/>
                  </a:cubicBezTo>
                  <a:cubicBezTo>
                    <a:pt x="1182" y="759"/>
                    <a:pt x="1180" y="743"/>
                    <a:pt x="1180" y="743"/>
                  </a:cubicBezTo>
                  <a:lnTo>
                    <a:pt x="1166" y="730"/>
                  </a:lnTo>
                  <a:cubicBezTo>
                    <a:pt x="1166" y="730"/>
                    <a:pt x="1154" y="717"/>
                    <a:pt x="1153" y="713"/>
                  </a:cubicBezTo>
                  <a:cubicBezTo>
                    <a:pt x="1152" y="708"/>
                    <a:pt x="1184" y="704"/>
                    <a:pt x="1185" y="699"/>
                  </a:cubicBezTo>
                  <a:cubicBezTo>
                    <a:pt x="1186" y="693"/>
                    <a:pt x="1186" y="684"/>
                    <a:pt x="1186" y="684"/>
                  </a:cubicBezTo>
                  <a:cubicBezTo>
                    <a:pt x="1186" y="684"/>
                    <a:pt x="1176" y="676"/>
                    <a:pt x="1172" y="674"/>
                  </a:cubicBezTo>
                  <a:cubicBezTo>
                    <a:pt x="1168" y="672"/>
                    <a:pt x="1163" y="660"/>
                    <a:pt x="1163" y="656"/>
                  </a:cubicBezTo>
                  <a:cubicBezTo>
                    <a:pt x="1163" y="653"/>
                    <a:pt x="1176" y="645"/>
                    <a:pt x="1176" y="645"/>
                  </a:cubicBezTo>
                  <a:cubicBezTo>
                    <a:pt x="1176" y="645"/>
                    <a:pt x="1183" y="622"/>
                    <a:pt x="1182" y="615"/>
                  </a:cubicBezTo>
                  <a:cubicBezTo>
                    <a:pt x="1181" y="608"/>
                    <a:pt x="1187" y="598"/>
                    <a:pt x="1187" y="598"/>
                  </a:cubicBezTo>
                  <a:lnTo>
                    <a:pt x="1251" y="588"/>
                  </a:lnTo>
                  <a:lnTo>
                    <a:pt x="1251" y="556"/>
                  </a:lnTo>
                  <a:cubicBezTo>
                    <a:pt x="1251" y="556"/>
                    <a:pt x="1229" y="551"/>
                    <a:pt x="1221" y="545"/>
                  </a:cubicBezTo>
                  <a:cubicBezTo>
                    <a:pt x="1212" y="538"/>
                    <a:pt x="1219" y="534"/>
                    <a:pt x="1218" y="530"/>
                  </a:cubicBezTo>
                  <a:cubicBezTo>
                    <a:pt x="1217" y="527"/>
                    <a:pt x="1221" y="512"/>
                    <a:pt x="1221" y="505"/>
                  </a:cubicBezTo>
                  <a:cubicBezTo>
                    <a:pt x="1221" y="498"/>
                    <a:pt x="1237" y="478"/>
                    <a:pt x="1238" y="475"/>
                  </a:cubicBezTo>
                  <a:cubicBezTo>
                    <a:pt x="1239" y="471"/>
                    <a:pt x="1243" y="439"/>
                    <a:pt x="1243" y="439"/>
                  </a:cubicBezTo>
                  <a:cubicBezTo>
                    <a:pt x="1243" y="439"/>
                    <a:pt x="1221" y="423"/>
                    <a:pt x="1219" y="423"/>
                  </a:cubicBezTo>
                  <a:cubicBezTo>
                    <a:pt x="1216" y="423"/>
                    <a:pt x="1192" y="418"/>
                    <a:pt x="1189" y="417"/>
                  </a:cubicBezTo>
                  <a:cubicBezTo>
                    <a:pt x="1186" y="416"/>
                    <a:pt x="1155" y="410"/>
                    <a:pt x="1155" y="410"/>
                  </a:cubicBezTo>
                  <a:lnTo>
                    <a:pt x="1108" y="410"/>
                  </a:lnTo>
                  <a:cubicBezTo>
                    <a:pt x="1106" y="410"/>
                    <a:pt x="1079" y="392"/>
                    <a:pt x="1079" y="392"/>
                  </a:cubicBezTo>
                  <a:lnTo>
                    <a:pt x="1049" y="369"/>
                  </a:lnTo>
                  <a:lnTo>
                    <a:pt x="1026" y="356"/>
                  </a:lnTo>
                  <a:cubicBezTo>
                    <a:pt x="1026" y="356"/>
                    <a:pt x="1035" y="345"/>
                    <a:pt x="1038" y="341"/>
                  </a:cubicBezTo>
                  <a:cubicBezTo>
                    <a:pt x="1042" y="336"/>
                    <a:pt x="1046" y="321"/>
                    <a:pt x="1044" y="319"/>
                  </a:cubicBezTo>
                  <a:cubicBezTo>
                    <a:pt x="1041" y="316"/>
                    <a:pt x="1047" y="282"/>
                    <a:pt x="1049" y="279"/>
                  </a:cubicBezTo>
                  <a:lnTo>
                    <a:pt x="1042" y="290"/>
                  </a:lnTo>
                  <a:cubicBezTo>
                    <a:pt x="1042" y="290"/>
                    <a:pt x="1019" y="286"/>
                    <a:pt x="1012" y="285"/>
                  </a:cubicBezTo>
                  <a:cubicBezTo>
                    <a:pt x="1005" y="283"/>
                    <a:pt x="988" y="277"/>
                    <a:pt x="980" y="277"/>
                  </a:cubicBezTo>
                  <a:cubicBezTo>
                    <a:pt x="972" y="277"/>
                    <a:pt x="959" y="281"/>
                    <a:pt x="955" y="282"/>
                  </a:cubicBezTo>
                  <a:cubicBezTo>
                    <a:pt x="950" y="283"/>
                    <a:pt x="941" y="289"/>
                    <a:pt x="939" y="294"/>
                  </a:cubicBezTo>
                  <a:cubicBezTo>
                    <a:pt x="938" y="298"/>
                    <a:pt x="919" y="305"/>
                    <a:pt x="916" y="305"/>
                  </a:cubicBezTo>
                  <a:lnTo>
                    <a:pt x="897" y="305"/>
                  </a:lnTo>
                  <a:lnTo>
                    <a:pt x="897" y="272"/>
                  </a:lnTo>
                  <a:cubicBezTo>
                    <a:pt x="897" y="262"/>
                    <a:pt x="886" y="242"/>
                    <a:pt x="886" y="242"/>
                  </a:cubicBezTo>
                  <a:cubicBezTo>
                    <a:pt x="886" y="242"/>
                    <a:pt x="875" y="251"/>
                    <a:pt x="875" y="255"/>
                  </a:cubicBezTo>
                  <a:cubicBezTo>
                    <a:pt x="875" y="258"/>
                    <a:pt x="870" y="283"/>
                    <a:pt x="870" y="292"/>
                  </a:cubicBezTo>
                  <a:cubicBezTo>
                    <a:pt x="870" y="301"/>
                    <a:pt x="847" y="295"/>
                    <a:pt x="838" y="292"/>
                  </a:cubicBezTo>
                  <a:cubicBezTo>
                    <a:pt x="829" y="289"/>
                    <a:pt x="828" y="285"/>
                    <a:pt x="823" y="276"/>
                  </a:cubicBezTo>
                  <a:cubicBezTo>
                    <a:pt x="819" y="267"/>
                    <a:pt x="805" y="266"/>
                    <a:pt x="794" y="265"/>
                  </a:cubicBezTo>
                  <a:cubicBezTo>
                    <a:pt x="783" y="264"/>
                    <a:pt x="765" y="269"/>
                    <a:pt x="752" y="269"/>
                  </a:cubicBezTo>
                  <a:cubicBezTo>
                    <a:pt x="740" y="269"/>
                    <a:pt x="734" y="258"/>
                    <a:pt x="730" y="253"/>
                  </a:cubicBezTo>
                  <a:cubicBezTo>
                    <a:pt x="725" y="248"/>
                    <a:pt x="710" y="250"/>
                    <a:pt x="706" y="250"/>
                  </a:cubicBezTo>
                  <a:cubicBezTo>
                    <a:pt x="701" y="250"/>
                    <a:pt x="684" y="259"/>
                    <a:pt x="678" y="259"/>
                  </a:cubicBezTo>
                  <a:cubicBezTo>
                    <a:pt x="672" y="259"/>
                    <a:pt x="657" y="249"/>
                    <a:pt x="657" y="249"/>
                  </a:cubicBezTo>
                  <a:lnTo>
                    <a:pt x="657" y="217"/>
                  </a:lnTo>
                  <a:cubicBezTo>
                    <a:pt x="657" y="209"/>
                    <a:pt x="654" y="210"/>
                    <a:pt x="650" y="208"/>
                  </a:cubicBezTo>
                  <a:cubicBezTo>
                    <a:pt x="646" y="206"/>
                    <a:pt x="636" y="192"/>
                    <a:pt x="636" y="189"/>
                  </a:cubicBezTo>
                  <a:cubicBezTo>
                    <a:pt x="635" y="187"/>
                    <a:pt x="629" y="163"/>
                    <a:pt x="629" y="157"/>
                  </a:cubicBezTo>
                  <a:cubicBezTo>
                    <a:pt x="629" y="150"/>
                    <a:pt x="609" y="144"/>
                    <a:pt x="609" y="144"/>
                  </a:cubicBezTo>
                  <a:cubicBezTo>
                    <a:pt x="609" y="144"/>
                    <a:pt x="568" y="142"/>
                    <a:pt x="560" y="141"/>
                  </a:cubicBezTo>
                  <a:cubicBezTo>
                    <a:pt x="552" y="140"/>
                    <a:pt x="539" y="137"/>
                    <a:pt x="535" y="132"/>
                  </a:cubicBezTo>
                  <a:cubicBezTo>
                    <a:pt x="530" y="126"/>
                    <a:pt x="535" y="111"/>
                    <a:pt x="536" y="105"/>
                  </a:cubicBezTo>
                  <a:cubicBezTo>
                    <a:pt x="537" y="100"/>
                    <a:pt x="554" y="90"/>
                    <a:pt x="559" y="83"/>
                  </a:cubicBezTo>
                  <a:cubicBezTo>
                    <a:pt x="565" y="76"/>
                    <a:pt x="587" y="73"/>
                    <a:pt x="587" y="73"/>
                  </a:cubicBezTo>
                  <a:cubicBezTo>
                    <a:pt x="587" y="73"/>
                    <a:pt x="609" y="51"/>
                    <a:pt x="609" y="50"/>
                  </a:cubicBezTo>
                  <a:cubicBezTo>
                    <a:pt x="609" y="48"/>
                    <a:pt x="594" y="44"/>
                    <a:pt x="594" y="44"/>
                  </a:cubicBezTo>
                  <a:lnTo>
                    <a:pt x="579" y="40"/>
                  </a:lnTo>
                  <a:cubicBezTo>
                    <a:pt x="579" y="40"/>
                    <a:pt x="565" y="5"/>
                    <a:pt x="562" y="3"/>
                  </a:cubicBezTo>
                  <a:cubicBezTo>
                    <a:pt x="558" y="0"/>
                    <a:pt x="548" y="3"/>
                    <a:pt x="546" y="3"/>
                  </a:cubicBezTo>
                  <a:cubicBezTo>
                    <a:pt x="543" y="3"/>
                    <a:pt x="544" y="39"/>
                    <a:pt x="546" y="46"/>
                  </a:cubicBezTo>
                  <a:cubicBezTo>
                    <a:pt x="548" y="53"/>
                    <a:pt x="529" y="70"/>
                    <a:pt x="529" y="70"/>
                  </a:cubicBezTo>
                  <a:lnTo>
                    <a:pt x="503" y="84"/>
                  </a:lnTo>
                  <a:lnTo>
                    <a:pt x="485" y="98"/>
                  </a:lnTo>
                  <a:lnTo>
                    <a:pt x="469" y="96"/>
                  </a:lnTo>
                  <a:cubicBezTo>
                    <a:pt x="467" y="101"/>
                    <a:pt x="467" y="104"/>
                    <a:pt x="468" y="105"/>
                  </a:cubicBezTo>
                  <a:cubicBezTo>
                    <a:pt x="470" y="109"/>
                    <a:pt x="462" y="124"/>
                    <a:pt x="462" y="124"/>
                  </a:cubicBezTo>
                  <a:cubicBezTo>
                    <a:pt x="462" y="124"/>
                    <a:pt x="451" y="136"/>
                    <a:pt x="451" y="145"/>
                  </a:cubicBezTo>
                  <a:cubicBezTo>
                    <a:pt x="451" y="154"/>
                    <a:pt x="451" y="167"/>
                    <a:pt x="458" y="172"/>
                  </a:cubicBezTo>
                  <a:cubicBezTo>
                    <a:pt x="465" y="177"/>
                    <a:pt x="496" y="180"/>
                    <a:pt x="494" y="186"/>
                  </a:cubicBezTo>
                  <a:cubicBezTo>
                    <a:pt x="493" y="193"/>
                    <a:pt x="489" y="219"/>
                    <a:pt x="488" y="227"/>
                  </a:cubicBezTo>
                  <a:cubicBezTo>
                    <a:pt x="486" y="235"/>
                    <a:pt x="482" y="246"/>
                    <a:pt x="484" y="261"/>
                  </a:cubicBezTo>
                  <a:cubicBezTo>
                    <a:pt x="485" y="275"/>
                    <a:pt x="482" y="277"/>
                    <a:pt x="488" y="285"/>
                  </a:cubicBezTo>
                  <a:cubicBezTo>
                    <a:pt x="493" y="293"/>
                    <a:pt x="497" y="306"/>
                    <a:pt x="497" y="306"/>
                  </a:cubicBezTo>
                  <a:cubicBezTo>
                    <a:pt x="497" y="306"/>
                    <a:pt x="466" y="311"/>
                    <a:pt x="465" y="320"/>
                  </a:cubicBezTo>
                  <a:cubicBezTo>
                    <a:pt x="463" y="330"/>
                    <a:pt x="454" y="338"/>
                    <a:pt x="454" y="338"/>
                  </a:cubicBezTo>
                  <a:lnTo>
                    <a:pt x="416" y="338"/>
                  </a:lnTo>
                  <a:lnTo>
                    <a:pt x="404" y="307"/>
                  </a:lnTo>
                  <a:lnTo>
                    <a:pt x="401" y="277"/>
                  </a:lnTo>
                  <a:lnTo>
                    <a:pt x="375" y="261"/>
                  </a:lnTo>
                  <a:lnTo>
                    <a:pt x="362" y="246"/>
                  </a:lnTo>
                  <a:lnTo>
                    <a:pt x="342" y="239"/>
                  </a:lnTo>
                  <a:lnTo>
                    <a:pt x="334" y="237"/>
                  </a:lnTo>
                  <a:lnTo>
                    <a:pt x="327" y="265"/>
                  </a:lnTo>
                  <a:cubicBezTo>
                    <a:pt x="327" y="265"/>
                    <a:pt x="308" y="277"/>
                    <a:pt x="306" y="282"/>
                  </a:cubicBezTo>
                  <a:cubicBezTo>
                    <a:pt x="303" y="287"/>
                    <a:pt x="306" y="299"/>
                    <a:pt x="296" y="301"/>
                  </a:cubicBezTo>
                  <a:cubicBezTo>
                    <a:pt x="287" y="302"/>
                    <a:pt x="268" y="302"/>
                    <a:pt x="268" y="302"/>
                  </a:cubicBezTo>
                  <a:cubicBezTo>
                    <a:pt x="268" y="302"/>
                    <a:pt x="277" y="316"/>
                    <a:pt x="268" y="320"/>
                  </a:cubicBezTo>
                  <a:cubicBezTo>
                    <a:pt x="259" y="324"/>
                    <a:pt x="240" y="338"/>
                    <a:pt x="240" y="338"/>
                  </a:cubicBezTo>
                  <a:lnTo>
                    <a:pt x="230" y="370"/>
                  </a:lnTo>
                  <a:cubicBezTo>
                    <a:pt x="230" y="370"/>
                    <a:pt x="220" y="383"/>
                    <a:pt x="213" y="386"/>
                  </a:cubicBezTo>
                  <a:cubicBezTo>
                    <a:pt x="206" y="388"/>
                    <a:pt x="190" y="399"/>
                    <a:pt x="191" y="405"/>
                  </a:cubicBezTo>
                  <a:cubicBezTo>
                    <a:pt x="193" y="412"/>
                    <a:pt x="186" y="421"/>
                    <a:pt x="191" y="433"/>
                  </a:cubicBezTo>
                  <a:cubicBezTo>
                    <a:pt x="197" y="445"/>
                    <a:pt x="214" y="457"/>
                    <a:pt x="214" y="457"/>
                  </a:cubicBezTo>
                  <a:cubicBezTo>
                    <a:pt x="214" y="457"/>
                    <a:pt x="233" y="469"/>
                    <a:pt x="234" y="473"/>
                  </a:cubicBezTo>
                  <a:cubicBezTo>
                    <a:pt x="236" y="477"/>
                    <a:pt x="191" y="477"/>
                    <a:pt x="183" y="480"/>
                  </a:cubicBezTo>
                  <a:cubicBezTo>
                    <a:pt x="175" y="483"/>
                    <a:pt x="176" y="490"/>
                    <a:pt x="152" y="494"/>
                  </a:cubicBezTo>
                  <a:cubicBezTo>
                    <a:pt x="128" y="498"/>
                    <a:pt x="117" y="485"/>
                    <a:pt x="113" y="488"/>
                  </a:cubicBezTo>
                  <a:cubicBezTo>
                    <a:pt x="109" y="490"/>
                    <a:pt x="89" y="509"/>
                    <a:pt x="89" y="509"/>
                  </a:cubicBezTo>
                  <a:cubicBezTo>
                    <a:pt x="89" y="509"/>
                    <a:pt x="75" y="518"/>
                    <a:pt x="75" y="524"/>
                  </a:cubicBezTo>
                  <a:cubicBezTo>
                    <a:pt x="75" y="529"/>
                    <a:pt x="51" y="545"/>
                    <a:pt x="51" y="545"/>
                  </a:cubicBezTo>
                  <a:lnTo>
                    <a:pt x="9" y="545"/>
                  </a:lnTo>
                  <a:cubicBezTo>
                    <a:pt x="9" y="545"/>
                    <a:pt x="0" y="554"/>
                    <a:pt x="0" y="564"/>
                  </a:cubicBezTo>
                  <a:lnTo>
                    <a:pt x="0" y="625"/>
                  </a:lnTo>
                  <a:lnTo>
                    <a:pt x="0" y="639"/>
                  </a:lnTo>
                  <a:cubicBezTo>
                    <a:pt x="6" y="639"/>
                    <a:pt x="14" y="638"/>
                    <a:pt x="16" y="640"/>
                  </a:cubicBezTo>
                  <a:cubicBezTo>
                    <a:pt x="18" y="643"/>
                    <a:pt x="44" y="674"/>
                    <a:pt x="44" y="678"/>
                  </a:cubicBezTo>
                  <a:cubicBezTo>
                    <a:pt x="44" y="683"/>
                    <a:pt x="50" y="709"/>
                    <a:pt x="50" y="709"/>
                  </a:cubicBezTo>
                  <a:cubicBezTo>
                    <a:pt x="50" y="709"/>
                    <a:pt x="98" y="750"/>
                    <a:pt x="100" y="770"/>
                  </a:cubicBezTo>
                  <a:cubicBezTo>
                    <a:pt x="102" y="791"/>
                    <a:pt x="115" y="818"/>
                    <a:pt x="115" y="818"/>
                  </a:cubicBezTo>
                  <a:cubicBezTo>
                    <a:pt x="115" y="818"/>
                    <a:pt x="132" y="816"/>
                    <a:pt x="141" y="818"/>
                  </a:cubicBezTo>
                  <a:cubicBezTo>
                    <a:pt x="150" y="820"/>
                    <a:pt x="175" y="827"/>
                    <a:pt x="175" y="827"/>
                  </a:cubicBezTo>
                  <a:cubicBezTo>
                    <a:pt x="175" y="827"/>
                    <a:pt x="184" y="835"/>
                    <a:pt x="184" y="845"/>
                  </a:cubicBezTo>
                  <a:cubicBezTo>
                    <a:pt x="185" y="854"/>
                    <a:pt x="183" y="878"/>
                    <a:pt x="184" y="881"/>
                  </a:cubicBezTo>
                  <a:cubicBezTo>
                    <a:pt x="186" y="884"/>
                    <a:pt x="177" y="897"/>
                    <a:pt x="178" y="902"/>
                  </a:cubicBezTo>
                  <a:cubicBezTo>
                    <a:pt x="179" y="908"/>
                    <a:pt x="179" y="932"/>
                    <a:pt x="185" y="939"/>
                  </a:cubicBezTo>
                  <a:cubicBezTo>
                    <a:pt x="191" y="945"/>
                    <a:pt x="190" y="978"/>
                    <a:pt x="190" y="981"/>
                  </a:cubicBezTo>
                  <a:cubicBezTo>
                    <a:pt x="190" y="985"/>
                    <a:pt x="153" y="987"/>
                    <a:pt x="153" y="987"/>
                  </a:cubicBezTo>
                  <a:lnTo>
                    <a:pt x="142" y="977"/>
                  </a:lnTo>
                  <a:lnTo>
                    <a:pt x="60" y="978"/>
                  </a:lnTo>
                  <a:lnTo>
                    <a:pt x="40" y="987"/>
                  </a:lnTo>
                  <a:cubicBezTo>
                    <a:pt x="40" y="987"/>
                    <a:pt x="38" y="1012"/>
                    <a:pt x="36" y="1015"/>
                  </a:cubicBezTo>
                  <a:cubicBezTo>
                    <a:pt x="34" y="1017"/>
                    <a:pt x="25" y="1025"/>
                    <a:pt x="25" y="1029"/>
                  </a:cubicBezTo>
                  <a:cubicBezTo>
                    <a:pt x="25" y="1033"/>
                    <a:pt x="40" y="1032"/>
                    <a:pt x="44" y="1048"/>
                  </a:cubicBezTo>
                  <a:cubicBezTo>
                    <a:pt x="49" y="1065"/>
                    <a:pt x="68" y="1069"/>
                    <a:pt x="69" y="1078"/>
                  </a:cubicBezTo>
                  <a:cubicBezTo>
                    <a:pt x="69" y="1087"/>
                    <a:pt x="69" y="1107"/>
                    <a:pt x="70" y="1110"/>
                  </a:cubicBezTo>
                  <a:cubicBezTo>
                    <a:pt x="71" y="1114"/>
                    <a:pt x="78" y="1140"/>
                    <a:pt x="79" y="1142"/>
                  </a:cubicBezTo>
                  <a:cubicBezTo>
                    <a:pt x="81" y="1145"/>
                    <a:pt x="85" y="1160"/>
                    <a:pt x="85" y="1168"/>
                  </a:cubicBezTo>
                  <a:cubicBezTo>
                    <a:pt x="85" y="1176"/>
                    <a:pt x="82" y="1187"/>
                    <a:pt x="86" y="1191"/>
                  </a:cubicBezTo>
                  <a:cubicBezTo>
                    <a:pt x="89" y="1195"/>
                    <a:pt x="109" y="1210"/>
                    <a:pt x="109" y="1210"/>
                  </a:cubicBezTo>
                  <a:cubicBezTo>
                    <a:pt x="109" y="1210"/>
                    <a:pt x="115" y="1217"/>
                    <a:pt x="115" y="1223"/>
                  </a:cubicBezTo>
                  <a:cubicBezTo>
                    <a:pt x="115" y="1229"/>
                    <a:pt x="101" y="1270"/>
                    <a:pt x="101" y="1270"/>
                  </a:cubicBezTo>
                  <a:cubicBezTo>
                    <a:pt x="101" y="1270"/>
                    <a:pt x="90" y="1283"/>
                    <a:pt x="95" y="1289"/>
                  </a:cubicBezTo>
                  <a:cubicBezTo>
                    <a:pt x="99" y="1296"/>
                    <a:pt x="113" y="1302"/>
                    <a:pt x="115" y="1304"/>
                  </a:cubicBezTo>
                  <a:cubicBezTo>
                    <a:pt x="117" y="1307"/>
                    <a:pt x="122" y="1329"/>
                    <a:pt x="122" y="1333"/>
                  </a:cubicBezTo>
                  <a:lnTo>
                    <a:pt x="122" y="1363"/>
                  </a:lnTo>
                  <a:lnTo>
                    <a:pt x="122" y="1393"/>
                  </a:lnTo>
                  <a:cubicBezTo>
                    <a:pt x="122" y="1393"/>
                    <a:pt x="104" y="1415"/>
                    <a:pt x="104" y="1418"/>
                  </a:cubicBezTo>
                  <a:cubicBezTo>
                    <a:pt x="104" y="1420"/>
                    <a:pt x="120" y="1425"/>
                    <a:pt x="126" y="1427"/>
                  </a:cubicBezTo>
                  <a:cubicBezTo>
                    <a:pt x="132" y="1428"/>
                    <a:pt x="151" y="1446"/>
                    <a:pt x="151" y="1446"/>
                  </a:cubicBezTo>
                  <a:cubicBezTo>
                    <a:pt x="151" y="1446"/>
                    <a:pt x="173" y="1450"/>
                    <a:pt x="176" y="1453"/>
                  </a:cubicBezTo>
                  <a:cubicBezTo>
                    <a:pt x="180" y="1456"/>
                    <a:pt x="178" y="1469"/>
                    <a:pt x="178" y="1473"/>
                  </a:cubicBezTo>
                  <a:cubicBezTo>
                    <a:pt x="178" y="1476"/>
                    <a:pt x="175" y="1511"/>
                    <a:pt x="175" y="1511"/>
                  </a:cubicBezTo>
                  <a:lnTo>
                    <a:pt x="160" y="1526"/>
                  </a:lnTo>
                  <a:lnTo>
                    <a:pt x="195" y="1557"/>
                  </a:lnTo>
                  <a:lnTo>
                    <a:pt x="221" y="1578"/>
                  </a:lnTo>
                  <a:lnTo>
                    <a:pt x="245" y="1582"/>
                  </a:lnTo>
                  <a:lnTo>
                    <a:pt x="255" y="1574"/>
                  </a:lnTo>
                  <a:cubicBezTo>
                    <a:pt x="255" y="1574"/>
                    <a:pt x="266" y="1567"/>
                    <a:pt x="269" y="1567"/>
                  </a:cubicBezTo>
                  <a:cubicBezTo>
                    <a:pt x="272" y="1567"/>
                    <a:pt x="280" y="1570"/>
                    <a:pt x="283" y="1573"/>
                  </a:cubicBezTo>
                  <a:cubicBezTo>
                    <a:pt x="287" y="1575"/>
                    <a:pt x="311" y="1582"/>
                    <a:pt x="311" y="1582"/>
                  </a:cubicBezTo>
                  <a:lnTo>
                    <a:pt x="302" y="1613"/>
                  </a:lnTo>
                  <a:cubicBezTo>
                    <a:pt x="302" y="1613"/>
                    <a:pt x="300" y="1624"/>
                    <a:pt x="303" y="1624"/>
                  </a:cubicBezTo>
                  <a:cubicBezTo>
                    <a:pt x="306" y="1624"/>
                    <a:pt x="319" y="1620"/>
                    <a:pt x="323" y="1629"/>
                  </a:cubicBezTo>
                  <a:cubicBezTo>
                    <a:pt x="327" y="1638"/>
                    <a:pt x="347" y="1647"/>
                    <a:pt x="350" y="1651"/>
                  </a:cubicBezTo>
                  <a:cubicBezTo>
                    <a:pt x="353" y="1654"/>
                    <a:pt x="374" y="1654"/>
                    <a:pt x="374" y="1660"/>
                  </a:cubicBezTo>
                  <a:cubicBezTo>
                    <a:pt x="374" y="1666"/>
                    <a:pt x="377" y="1687"/>
                    <a:pt x="374" y="1691"/>
                  </a:cubicBezTo>
                  <a:cubicBezTo>
                    <a:pt x="371" y="1696"/>
                    <a:pt x="352" y="1684"/>
                    <a:pt x="353" y="1691"/>
                  </a:cubicBezTo>
                  <a:cubicBezTo>
                    <a:pt x="353" y="1698"/>
                    <a:pt x="365" y="1714"/>
                    <a:pt x="366" y="1716"/>
                  </a:cubicBezTo>
                  <a:cubicBezTo>
                    <a:pt x="367" y="1718"/>
                    <a:pt x="371" y="1729"/>
                    <a:pt x="374" y="1741"/>
                  </a:cubicBezTo>
                  <a:lnTo>
                    <a:pt x="391" y="1743"/>
                  </a:lnTo>
                  <a:lnTo>
                    <a:pt x="406" y="1738"/>
                  </a:lnTo>
                  <a:lnTo>
                    <a:pt x="430" y="1731"/>
                  </a:lnTo>
                  <a:lnTo>
                    <a:pt x="448" y="1756"/>
                  </a:lnTo>
                  <a:lnTo>
                    <a:pt x="461" y="1790"/>
                  </a:lnTo>
                  <a:lnTo>
                    <a:pt x="482" y="1814"/>
                  </a:lnTo>
                  <a:lnTo>
                    <a:pt x="490" y="1803"/>
                  </a:lnTo>
                  <a:lnTo>
                    <a:pt x="550" y="1792"/>
                  </a:lnTo>
                  <a:lnTo>
                    <a:pt x="600" y="1772"/>
                  </a:lnTo>
                  <a:lnTo>
                    <a:pt x="629" y="1756"/>
                  </a:lnTo>
                  <a:lnTo>
                    <a:pt x="676" y="1729"/>
                  </a:lnTo>
                  <a:lnTo>
                    <a:pt x="698" y="1700"/>
                  </a:lnTo>
                  <a:lnTo>
                    <a:pt x="701" y="1663"/>
                  </a:lnTo>
                  <a:lnTo>
                    <a:pt x="710" y="1650"/>
                  </a:lnTo>
                  <a:lnTo>
                    <a:pt x="720" y="1627"/>
                  </a:lnTo>
                  <a:lnTo>
                    <a:pt x="747" y="1617"/>
                  </a:lnTo>
                  <a:lnTo>
                    <a:pt x="763" y="1634"/>
                  </a:lnTo>
                  <a:lnTo>
                    <a:pt x="773" y="1670"/>
                  </a:lnTo>
                  <a:lnTo>
                    <a:pt x="796" y="1674"/>
                  </a:lnTo>
                  <a:lnTo>
                    <a:pt x="821" y="1660"/>
                  </a:lnTo>
                  <a:lnTo>
                    <a:pt x="856" y="1665"/>
                  </a:lnTo>
                  <a:lnTo>
                    <a:pt x="895" y="1652"/>
                  </a:lnTo>
                  <a:lnTo>
                    <a:pt x="907" y="1632"/>
                  </a:lnTo>
                  <a:lnTo>
                    <a:pt x="924" y="1606"/>
                  </a:lnTo>
                  <a:lnTo>
                    <a:pt x="941" y="1604"/>
                  </a:lnTo>
                  <a:lnTo>
                    <a:pt x="947" y="1636"/>
                  </a:lnTo>
                  <a:lnTo>
                    <a:pt x="964" y="1650"/>
                  </a:lnTo>
                  <a:lnTo>
                    <a:pt x="982" y="1635"/>
                  </a:lnTo>
                  <a:lnTo>
                    <a:pt x="1003" y="1616"/>
                  </a:lnTo>
                  <a:lnTo>
                    <a:pt x="1022" y="1644"/>
                  </a:lnTo>
                  <a:lnTo>
                    <a:pt x="1063" y="1675"/>
                  </a:lnTo>
                  <a:lnTo>
                    <a:pt x="1094" y="1679"/>
                  </a:lnTo>
                  <a:lnTo>
                    <a:pt x="1131" y="1688"/>
                  </a:lnTo>
                  <a:lnTo>
                    <a:pt x="1160" y="1717"/>
                  </a:lnTo>
                  <a:lnTo>
                    <a:pt x="1184" y="1721"/>
                  </a:lnTo>
                  <a:lnTo>
                    <a:pt x="1213" y="1731"/>
                  </a:lnTo>
                  <a:lnTo>
                    <a:pt x="1230" y="1743"/>
                  </a:lnTo>
                  <a:lnTo>
                    <a:pt x="1245" y="1743"/>
                  </a:lnTo>
                  <a:lnTo>
                    <a:pt x="1253" y="1715"/>
                  </a:lnTo>
                  <a:lnTo>
                    <a:pt x="1269" y="1711"/>
                  </a:lnTo>
                  <a:lnTo>
                    <a:pt x="1287" y="1733"/>
                  </a:lnTo>
                  <a:lnTo>
                    <a:pt x="1303" y="1750"/>
                  </a:lnTo>
                  <a:lnTo>
                    <a:pt x="1325" y="1768"/>
                  </a:lnTo>
                  <a:lnTo>
                    <a:pt x="1358" y="1770"/>
                  </a:lnTo>
                  <a:lnTo>
                    <a:pt x="1394" y="1772"/>
                  </a:lnTo>
                  <a:lnTo>
                    <a:pt x="1414" y="1764"/>
                  </a:lnTo>
                  <a:lnTo>
                    <a:pt x="1436" y="1780"/>
                  </a:lnTo>
                  <a:lnTo>
                    <a:pt x="1456" y="1799"/>
                  </a:lnTo>
                  <a:cubicBezTo>
                    <a:pt x="1456" y="1799"/>
                    <a:pt x="1459" y="1811"/>
                    <a:pt x="1459" y="1813"/>
                  </a:cubicBezTo>
                  <a:cubicBezTo>
                    <a:pt x="1459" y="1815"/>
                    <a:pt x="1447" y="1830"/>
                    <a:pt x="1447" y="1830"/>
                  </a:cubicBezTo>
                  <a:lnTo>
                    <a:pt x="1445" y="1854"/>
                  </a:lnTo>
                  <a:lnTo>
                    <a:pt x="1478" y="1873"/>
                  </a:lnTo>
                  <a:lnTo>
                    <a:pt x="1516" y="1892"/>
                  </a:lnTo>
                  <a:lnTo>
                    <a:pt x="1539" y="1887"/>
                  </a:lnTo>
                  <a:lnTo>
                    <a:pt x="1577" y="1875"/>
                  </a:lnTo>
                  <a:lnTo>
                    <a:pt x="1609" y="1882"/>
                  </a:lnTo>
                  <a:cubicBezTo>
                    <a:pt x="1609" y="1882"/>
                    <a:pt x="1628" y="1914"/>
                    <a:pt x="1628" y="1919"/>
                  </a:cubicBezTo>
                  <a:cubicBezTo>
                    <a:pt x="1628" y="1923"/>
                    <a:pt x="1649" y="1941"/>
                    <a:pt x="1649" y="1941"/>
                  </a:cubicBezTo>
                  <a:lnTo>
                    <a:pt x="1668" y="1968"/>
                  </a:lnTo>
                  <a:lnTo>
                    <a:pt x="1695" y="1975"/>
                  </a:lnTo>
                  <a:lnTo>
                    <a:pt x="1722" y="1975"/>
                  </a:lnTo>
                  <a:lnTo>
                    <a:pt x="1749" y="1956"/>
                  </a:lnTo>
                  <a:lnTo>
                    <a:pt x="1776" y="1944"/>
                  </a:lnTo>
                  <a:lnTo>
                    <a:pt x="1787" y="1930"/>
                  </a:lnTo>
                  <a:lnTo>
                    <a:pt x="1784" y="1791"/>
                  </a:lnTo>
                  <a:lnTo>
                    <a:pt x="1773" y="1781"/>
                  </a:lnTo>
                  <a:lnTo>
                    <a:pt x="1765" y="1770"/>
                  </a:lnTo>
                  <a:lnTo>
                    <a:pt x="1764" y="1754"/>
                  </a:lnTo>
                  <a:cubicBezTo>
                    <a:pt x="1764" y="1754"/>
                    <a:pt x="1784" y="1749"/>
                    <a:pt x="1787" y="1750"/>
                  </a:cubicBezTo>
                  <a:cubicBezTo>
                    <a:pt x="1790" y="1750"/>
                    <a:pt x="1807" y="1738"/>
                    <a:pt x="1807" y="1738"/>
                  </a:cubicBezTo>
                  <a:lnTo>
                    <a:pt x="1805" y="1722"/>
                  </a:lnTo>
                  <a:lnTo>
                    <a:pt x="1787" y="1714"/>
                  </a:lnTo>
                  <a:lnTo>
                    <a:pt x="1776" y="1695"/>
                  </a:lnTo>
                  <a:lnTo>
                    <a:pt x="1777" y="1672"/>
                  </a:lnTo>
                  <a:lnTo>
                    <a:pt x="1777" y="1653"/>
                  </a:lnTo>
                  <a:lnTo>
                    <a:pt x="1746" y="1649"/>
                  </a:lnTo>
                  <a:lnTo>
                    <a:pt x="1747" y="1648"/>
                  </a:lnTo>
                  <a:cubicBezTo>
                    <a:pt x="1739" y="1650"/>
                    <a:pt x="1733" y="1652"/>
                    <a:pt x="1733" y="1652"/>
                  </a:cubicBezTo>
                  <a:cubicBezTo>
                    <a:pt x="1733" y="1652"/>
                    <a:pt x="1710" y="1665"/>
                    <a:pt x="1706" y="1667"/>
                  </a:cubicBezTo>
                  <a:close/>
                </a:path>
              </a:pathLst>
            </a:custGeom>
            <a:grpFill/>
            <a:ln w="12700" cap="rnd">
              <a:solidFill>
                <a:schemeClr val="accent1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3" name="Freeform 12"/>
            <p:cNvSpPr>
              <a:spLocks/>
            </p:cNvSpPr>
            <p:nvPr/>
          </p:nvSpPr>
          <p:spPr bwMode="auto">
            <a:xfrm>
              <a:off x="5556440" y="1260695"/>
              <a:ext cx="1896665" cy="1269385"/>
            </a:xfrm>
            <a:custGeom>
              <a:avLst/>
              <a:gdLst>
                <a:gd name="T0" fmla="*/ 173 w 2247"/>
                <a:gd name="T1" fmla="*/ 1077 h 1502"/>
                <a:gd name="T2" fmla="*/ 170 w 2247"/>
                <a:gd name="T3" fmla="*/ 1157 h 1502"/>
                <a:gd name="T4" fmla="*/ 240 w 2247"/>
                <a:gd name="T5" fmla="*/ 1231 h 1502"/>
                <a:gd name="T6" fmla="*/ 289 w 2247"/>
                <a:gd name="T7" fmla="*/ 1333 h 1502"/>
                <a:gd name="T8" fmla="*/ 434 w 2247"/>
                <a:gd name="T9" fmla="*/ 1350 h 1502"/>
                <a:gd name="T10" fmla="*/ 508 w 2247"/>
                <a:gd name="T11" fmla="*/ 1346 h 1502"/>
                <a:gd name="T12" fmla="*/ 591 w 2247"/>
                <a:gd name="T13" fmla="*/ 1351 h 1502"/>
                <a:gd name="T14" fmla="*/ 689 w 2247"/>
                <a:gd name="T15" fmla="*/ 1320 h 1502"/>
                <a:gd name="T16" fmla="*/ 792 w 2247"/>
                <a:gd name="T17" fmla="*/ 1333 h 1502"/>
                <a:gd name="T18" fmla="*/ 1049 w 2247"/>
                <a:gd name="T19" fmla="*/ 1276 h 1502"/>
                <a:gd name="T20" fmla="*/ 1176 w 2247"/>
                <a:gd name="T21" fmla="*/ 1239 h 1502"/>
                <a:gd name="T22" fmla="*/ 1414 w 2247"/>
                <a:gd name="T23" fmla="*/ 1359 h 1502"/>
                <a:gd name="T24" fmla="*/ 1491 w 2247"/>
                <a:gd name="T25" fmla="*/ 1429 h 1502"/>
                <a:gd name="T26" fmla="*/ 1600 w 2247"/>
                <a:gd name="T27" fmla="*/ 1401 h 1502"/>
                <a:gd name="T28" fmla="*/ 1625 w 2247"/>
                <a:gd name="T29" fmla="*/ 1376 h 1502"/>
                <a:gd name="T30" fmla="*/ 1734 w 2247"/>
                <a:gd name="T31" fmla="*/ 1416 h 1502"/>
                <a:gd name="T32" fmla="*/ 1889 w 2247"/>
                <a:gd name="T33" fmla="*/ 1368 h 1502"/>
                <a:gd name="T34" fmla="*/ 1972 w 2247"/>
                <a:gd name="T35" fmla="*/ 1393 h 1502"/>
                <a:gd name="T36" fmla="*/ 2073 w 2247"/>
                <a:gd name="T37" fmla="*/ 1458 h 1502"/>
                <a:gd name="T38" fmla="*/ 2230 w 2247"/>
                <a:gd name="T39" fmla="*/ 1349 h 1502"/>
                <a:gd name="T40" fmla="*/ 2130 w 2247"/>
                <a:gd name="T41" fmla="*/ 1297 h 1502"/>
                <a:gd name="T42" fmla="*/ 2125 w 2247"/>
                <a:gd name="T43" fmla="*/ 1207 h 1502"/>
                <a:gd name="T44" fmla="*/ 2107 w 2247"/>
                <a:gd name="T45" fmla="*/ 1094 h 1502"/>
                <a:gd name="T46" fmla="*/ 2069 w 2247"/>
                <a:gd name="T47" fmla="*/ 1042 h 1502"/>
                <a:gd name="T48" fmla="*/ 1989 w 2247"/>
                <a:gd name="T49" fmla="*/ 892 h 1502"/>
                <a:gd name="T50" fmla="*/ 2051 w 2247"/>
                <a:gd name="T51" fmla="*/ 773 h 1502"/>
                <a:gd name="T52" fmla="*/ 1948 w 2247"/>
                <a:gd name="T53" fmla="*/ 713 h 1502"/>
                <a:gd name="T54" fmla="*/ 1859 w 2247"/>
                <a:gd name="T55" fmla="*/ 749 h 1502"/>
                <a:gd name="T56" fmla="*/ 1774 w 2247"/>
                <a:gd name="T57" fmla="*/ 725 h 1502"/>
                <a:gd name="T58" fmla="*/ 1687 w 2247"/>
                <a:gd name="T59" fmla="*/ 620 h 1502"/>
                <a:gd name="T60" fmla="*/ 1578 w 2247"/>
                <a:gd name="T61" fmla="*/ 546 h 1502"/>
                <a:gd name="T62" fmla="*/ 1602 w 2247"/>
                <a:gd name="T63" fmla="*/ 412 h 1502"/>
                <a:gd name="T64" fmla="*/ 1380 w 2247"/>
                <a:gd name="T65" fmla="*/ 354 h 1502"/>
                <a:gd name="T66" fmla="*/ 1288 w 2247"/>
                <a:gd name="T67" fmla="*/ 249 h 1502"/>
                <a:gd name="T68" fmla="*/ 1133 w 2247"/>
                <a:gd name="T69" fmla="*/ 233 h 1502"/>
                <a:gd name="T70" fmla="*/ 1025 w 2247"/>
                <a:gd name="T71" fmla="*/ 166 h 1502"/>
                <a:gd name="T72" fmla="*/ 912 w 2247"/>
                <a:gd name="T73" fmla="*/ 97 h 1502"/>
                <a:gd name="T74" fmla="*/ 823 w 2247"/>
                <a:gd name="T75" fmla="*/ 73 h 1502"/>
                <a:gd name="T76" fmla="*/ 713 w 2247"/>
                <a:gd name="T77" fmla="*/ 4 h 1502"/>
                <a:gd name="T78" fmla="*/ 591 w 2247"/>
                <a:gd name="T79" fmla="*/ 77 h 1502"/>
                <a:gd name="T80" fmla="*/ 468 w 2247"/>
                <a:gd name="T81" fmla="*/ 175 h 1502"/>
                <a:gd name="T82" fmla="*/ 386 w 2247"/>
                <a:gd name="T83" fmla="*/ 187 h 1502"/>
                <a:gd name="T84" fmla="*/ 371 w 2247"/>
                <a:gd name="T85" fmla="*/ 261 h 1502"/>
                <a:gd name="T86" fmla="*/ 316 w 2247"/>
                <a:gd name="T87" fmla="*/ 192 h 1502"/>
                <a:gd name="T88" fmla="*/ 307 w 2247"/>
                <a:gd name="T89" fmla="*/ 346 h 1502"/>
                <a:gd name="T90" fmla="*/ 309 w 2247"/>
                <a:gd name="T91" fmla="*/ 467 h 1502"/>
                <a:gd name="T92" fmla="*/ 163 w 2247"/>
                <a:gd name="T93" fmla="*/ 581 h 1502"/>
                <a:gd name="T94" fmla="*/ 15 w 2247"/>
                <a:gd name="T95" fmla="*/ 647 h 1502"/>
                <a:gd name="T96" fmla="*/ 48 w 2247"/>
                <a:gd name="T97" fmla="*/ 737 h 1502"/>
                <a:gd name="T98" fmla="*/ 101 w 2247"/>
                <a:gd name="T99" fmla="*/ 841 h 1502"/>
                <a:gd name="T100" fmla="*/ 126 w 2247"/>
                <a:gd name="T101" fmla="*/ 912 h 1502"/>
                <a:gd name="T102" fmla="*/ 193 w 2247"/>
                <a:gd name="T103" fmla="*/ 1008 h 1502"/>
                <a:gd name="T104" fmla="*/ 112 w 2247"/>
                <a:gd name="T105" fmla="*/ 1070 h 1502"/>
                <a:gd name="T106" fmla="*/ 96 w 2247"/>
                <a:gd name="T107" fmla="*/ 1172 h 1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247" h="1502">
                  <a:moveTo>
                    <a:pt x="114" y="1158"/>
                  </a:moveTo>
                  <a:lnTo>
                    <a:pt x="140" y="1144"/>
                  </a:lnTo>
                  <a:cubicBezTo>
                    <a:pt x="140" y="1144"/>
                    <a:pt x="159" y="1127"/>
                    <a:pt x="157" y="1120"/>
                  </a:cubicBezTo>
                  <a:cubicBezTo>
                    <a:pt x="155" y="1113"/>
                    <a:pt x="154" y="1077"/>
                    <a:pt x="157" y="1077"/>
                  </a:cubicBezTo>
                  <a:cubicBezTo>
                    <a:pt x="159" y="1077"/>
                    <a:pt x="169" y="1074"/>
                    <a:pt x="173" y="1077"/>
                  </a:cubicBezTo>
                  <a:cubicBezTo>
                    <a:pt x="176" y="1079"/>
                    <a:pt x="190" y="1114"/>
                    <a:pt x="190" y="1114"/>
                  </a:cubicBezTo>
                  <a:lnTo>
                    <a:pt x="205" y="1118"/>
                  </a:lnTo>
                  <a:cubicBezTo>
                    <a:pt x="205" y="1118"/>
                    <a:pt x="220" y="1122"/>
                    <a:pt x="220" y="1124"/>
                  </a:cubicBezTo>
                  <a:cubicBezTo>
                    <a:pt x="220" y="1125"/>
                    <a:pt x="198" y="1147"/>
                    <a:pt x="198" y="1147"/>
                  </a:cubicBezTo>
                  <a:cubicBezTo>
                    <a:pt x="198" y="1147"/>
                    <a:pt x="176" y="1150"/>
                    <a:pt x="170" y="1157"/>
                  </a:cubicBezTo>
                  <a:cubicBezTo>
                    <a:pt x="165" y="1164"/>
                    <a:pt x="148" y="1174"/>
                    <a:pt x="147" y="1179"/>
                  </a:cubicBezTo>
                  <a:cubicBezTo>
                    <a:pt x="146" y="1185"/>
                    <a:pt x="141" y="1200"/>
                    <a:pt x="146" y="1206"/>
                  </a:cubicBezTo>
                  <a:cubicBezTo>
                    <a:pt x="150" y="1211"/>
                    <a:pt x="163" y="1214"/>
                    <a:pt x="171" y="1215"/>
                  </a:cubicBezTo>
                  <a:cubicBezTo>
                    <a:pt x="179" y="1216"/>
                    <a:pt x="220" y="1218"/>
                    <a:pt x="220" y="1218"/>
                  </a:cubicBezTo>
                  <a:cubicBezTo>
                    <a:pt x="220" y="1218"/>
                    <a:pt x="240" y="1224"/>
                    <a:pt x="240" y="1231"/>
                  </a:cubicBezTo>
                  <a:cubicBezTo>
                    <a:pt x="240" y="1237"/>
                    <a:pt x="246" y="1261"/>
                    <a:pt x="247" y="1263"/>
                  </a:cubicBezTo>
                  <a:cubicBezTo>
                    <a:pt x="247" y="1266"/>
                    <a:pt x="257" y="1280"/>
                    <a:pt x="261" y="1282"/>
                  </a:cubicBezTo>
                  <a:cubicBezTo>
                    <a:pt x="265" y="1284"/>
                    <a:pt x="268" y="1283"/>
                    <a:pt x="268" y="1291"/>
                  </a:cubicBezTo>
                  <a:lnTo>
                    <a:pt x="268" y="1323"/>
                  </a:lnTo>
                  <a:cubicBezTo>
                    <a:pt x="268" y="1323"/>
                    <a:pt x="283" y="1333"/>
                    <a:pt x="289" y="1333"/>
                  </a:cubicBezTo>
                  <a:cubicBezTo>
                    <a:pt x="295" y="1333"/>
                    <a:pt x="312" y="1324"/>
                    <a:pt x="317" y="1324"/>
                  </a:cubicBezTo>
                  <a:cubicBezTo>
                    <a:pt x="321" y="1324"/>
                    <a:pt x="336" y="1322"/>
                    <a:pt x="341" y="1327"/>
                  </a:cubicBezTo>
                  <a:cubicBezTo>
                    <a:pt x="345" y="1332"/>
                    <a:pt x="351" y="1343"/>
                    <a:pt x="363" y="1343"/>
                  </a:cubicBezTo>
                  <a:cubicBezTo>
                    <a:pt x="376" y="1343"/>
                    <a:pt x="394" y="1338"/>
                    <a:pt x="405" y="1339"/>
                  </a:cubicBezTo>
                  <a:cubicBezTo>
                    <a:pt x="416" y="1340"/>
                    <a:pt x="430" y="1341"/>
                    <a:pt x="434" y="1350"/>
                  </a:cubicBezTo>
                  <a:cubicBezTo>
                    <a:pt x="439" y="1359"/>
                    <a:pt x="440" y="1363"/>
                    <a:pt x="449" y="1366"/>
                  </a:cubicBezTo>
                  <a:cubicBezTo>
                    <a:pt x="458" y="1369"/>
                    <a:pt x="481" y="1375"/>
                    <a:pt x="481" y="1366"/>
                  </a:cubicBezTo>
                  <a:cubicBezTo>
                    <a:pt x="481" y="1357"/>
                    <a:pt x="486" y="1332"/>
                    <a:pt x="486" y="1329"/>
                  </a:cubicBezTo>
                  <a:cubicBezTo>
                    <a:pt x="486" y="1325"/>
                    <a:pt x="497" y="1316"/>
                    <a:pt x="497" y="1316"/>
                  </a:cubicBezTo>
                  <a:cubicBezTo>
                    <a:pt x="497" y="1316"/>
                    <a:pt x="508" y="1336"/>
                    <a:pt x="508" y="1346"/>
                  </a:cubicBezTo>
                  <a:lnTo>
                    <a:pt x="508" y="1379"/>
                  </a:lnTo>
                  <a:lnTo>
                    <a:pt x="527" y="1379"/>
                  </a:lnTo>
                  <a:cubicBezTo>
                    <a:pt x="530" y="1379"/>
                    <a:pt x="549" y="1372"/>
                    <a:pt x="550" y="1368"/>
                  </a:cubicBezTo>
                  <a:cubicBezTo>
                    <a:pt x="552" y="1363"/>
                    <a:pt x="561" y="1357"/>
                    <a:pt x="566" y="1356"/>
                  </a:cubicBezTo>
                  <a:cubicBezTo>
                    <a:pt x="570" y="1355"/>
                    <a:pt x="583" y="1351"/>
                    <a:pt x="591" y="1351"/>
                  </a:cubicBezTo>
                  <a:cubicBezTo>
                    <a:pt x="599" y="1351"/>
                    <a:pt x="616" y="1357"/>
                    <a:pt x="623" y="1359"/>
                  </a:cubicBezTo>
                  <a:cubicBezTo>
                    <a:pt x="630" y="1360"/>
                    <a:pt x="653" y="1364"/>
                    <a:pt x="653" y="1364"/>
                  </a:cubicBezTo>
                  <a:lnTo>
                    <a:pt x="662" y="1351"/>
                  </a:lnTo>
                  <a:cubicBezTo>
                    <a:pt x="662" y="1351"/>
                    <a:pt x="655" y="1331"/>
                    <a:pt x="662" y="1327"/>
                  </a:cubicBezTo>
                  <a:cubicBezTo>
                    <a:pt x="669" y="1323"/>
                    <a:pt x="685" y="1317"/>
                    <a:pt x="689" y="1320"/>
                  </a:cubicBezTo>
                  <a:cubicBezTo>
                    <a:pt x="693" y="1323"/>
                    <a:pt x="721" y="1328"/>
                    <a:pt x="721" y="1328"/>
                  </a:cubicBezTo>
                  <a:lnTo>
                    <a:pt x="746" y="1329"/>
                  </a:lnTo>
                  <a:cubicBezTo>
                    <a:pt x="746" y="1329"/>
                    <a:pt x="754" y="1368"/>
                    <a:pt x="766" y="1371"/>
                  </a:cubicBezTo>
                  <a:cubicBezTo>
                    <a:pt x="778" y="1373"/>
                    <a:pt x="790" y="1371"/>
                    <a:pt x="792" y="1367"/>
                  </a:cubicBezTo>
                  <a:cubicBezTo>
                    <a:pt x="793" y="1363"/>
                    <a:pt x="792" y="1333"/>
                    <a:pt x="792" y="1333"/>
                  </a:cubicBezTo>
                  <a:cubicBezTo>
                    <a:pt x="792" y="1333"/>
                    <a:pt x="820" y="1327"/>
                    <a:pt x="825" y="1325"/>
                  </a:cubicBezTo>
                  <a:cubicBezTo>
                    <a:pt x="831" y="1324"/>
                    <a:pt x="874" y="1320"/>
                    <a:pt x="891" y="1320"/>
                  </a:cubicBezTo>
                  <a:cubicBezTo>
                    <a:pt x="909" y="1320"/>
                    <a:pt x="998" y="1311"/>
                    <a:pt x="1003" y="1304"/>
                  </a:cubicBezTo>
                  <a:cubicBezTo>
                    <a:pt x="1009" y="1297"/>
                    <a:pt x="1027" y="1266"/>
                    <a:pt x="1027" y="1266"/>
                  </a:cubicBezTo>
                  <a:cubicBezTo>
                    <a:pt x="1027" y="1266"/>
                    <a:pt x="1042" y="1263"/>
                    <a:pt x="1049" y="1276"/>
                  </a:cubicBezTo>
                  <a:cubicBezTo>
                    <a:pt x="1056" y="1290"/>
                    <a:pt x="1073" y="1307"/>
                    <a:pt x="1079" y="1308"/>
                  </a:cubicBezTo>
                  <a:cubicBezTo>
                    <a:pt x="1084" y="1309"/>
                    <a:pt x="1120" y="1316"/>
                    <a:pt x="1124" y="1316"/>
                  </a:cubicBezTo>
                  <a:cubicBezTo>
                    <a:pt x="1129" y="1316"/>
                    <a:pt x="1166" y="1309"/>
                    <a:pt x="1166" y="1309"/>
                  </a:cubicBezTo>
                  <a:lnTo>
                    <a:pt x="1160" y="1246"/>
                  </a:lnTo>
                  <a:lnTo>
                    <a:pt x="1176" y="1239"/>
                  </a:lnTo>
                  <a:lnTo>
                    <a:pt x="1226" y="1252"/>
                  </a:lnTo>
                  <a:lnTo>
                    <a:pt x="1324" y="1262"/>
                  </a:lnTo>
                  <a:lnTo>
                    <a:pt x="1348" y="1296"/>
                  </a:lnTo>
                  <a:cubicBezTo>
                    <a:pt x="1348" y="1296"/>
                    <a:pt x="1362" y="1299"/>
                    <a:pt x="1371" y="1313"/>
                  </a:cubicBezTo>
                  <a:cubicBezTo>
                    <a:pt x="1381" y="1328"/>
                    <a:pt x="1413" y="1355"/>
                    <a:pt x="1414" y="1359"/>
                  </a:cubicBezTo>
                  <a:cubicBezTo>
                    <a:pt x="1416" y="1363"/>
                    <a:pt x="1437" y="1384"/>
                    <a:pt x="1439" y="1388"/>
                  </a:cubicBezTo>
                  <a:cubicBezTo>
                    <a:pt x="1440" y="1392"/>
                    <a:pt x="1451" y="1406"/>
                    <a:pt x="1449" y="1410"/>
                  </a:cubicBezTo>
                  <a:cubicBezTo>
                    <a:pt x="1448" y="1414"/>
                    <a:pt x="1439" y="1429"/>
                    <a:pt x="1439" y="1429"/>
                  </a:cubicBezTo>
                  <a:lnTo>
                    <a:pt x="1468" y="1429"/>
                  </a:lnTo>
                  <a:cubicBezTo>
                    <a:pt x="1468" y="1429"/>
                    <a:pt x="1491" y="1440"/>
                    <a:pt x="1491" y="1429"/>
                  </a:cubicBezTo>
                  <a:cubicBezTo>
                    <a:pt x="1491" y="1418"/>
                    <a:pt x="1484" y="1378"/>
                    <a:pt x="1491" y="1369"/>
                  </a:cubicBezTo>
                  <a:cubicBezTo>
                    <a:pt x="1498" y="1360"/>
                    <a:pt x="1537" y="1353"/>
                    <a:pt x="1537" y="1353"/>
                  </a:cubicBezTo>
                  <a:lnTo>
                    <a:pt x="1560" y="1360"/>
                  </a:lnTo>
                  <a:lnTo>
                    <a:pt x="1594" y="1372"/>
                  </a:lnTo>
                  <a:cubicBezTo>
                    <a:pt x="1594" y="1372"/>
                    <a:pt x="1600" y="1385"/>
                    <a:pt x="1600" y="1401"/>
                  </a:cubicBezTo>
                  <a:lnTo>
                    <a:pt x="1600" y="1457"/>
                  </a:lnTo>
                  <a:lnTo>
                    <a:pt x="1633" y="1448"/>
                  </a:lnTo>
                  <a:lnTo>
                    <a:pt x="1642" y="1424"/>
                  </a:lnTo>
                  <a:lnTo>
                    <a:pt x="1642" y="1396"/>
                  </a:lnTo>
                  <a:lnTo>
                    <a:pt x="1625" y="1376"/>
                  </a:lnTo>
                  <a:lnTo>
                    <a:pt x="1618" y="1361"/>
                  </a:lnTo>
                  <a:lnTo>
                    <a:pt x="1734" y="1363"/>
                  </a:lnTo>
                  <a:lnTo>
                    <a:pt x="1724" y="1382"/>
                  </a:lnTo>
                  <a:cubicBezTo>
                    <a:pt x="1724" y="1382"/>
                    <a:pt x="1718" y="1385"/>
                    <a:pt x="1719" y="1396"/>
                  </a:cubicBezTo>
                  <a:cubicBezTo>
                    <a:pt x="1720" y="1406"/>
                    <a:pt x="1731" y="1416"/>
                    <a:pt x="1734" y="1416"/>
                  </a:cubicBezTo>
                  <a:cubicBezTo>
                    <a:pt x="1736" y="1416"/>
                    <a:pt x="1777" y="1412"/>
                    <a:pt x="1777" y="1412"/>
                  </a:cubicBezTo>
                  <a:lnTo>
                    <a:pt x="1809" y="1396"/>
                  </a:lnTo>
                  <a:cubicBezTo>
                    <a:pt x="1809" y="1396"/>
                    <a:pt x="1836" y="1392"/>
                    <a:pt x="1842" y="1389"/>
                  </a:cubicBezTo>
                  <a:cubicBezTo>
                    <a:pt x="1847" y="1386"/>
                    <a:pt x="1859" y="1380"/>
                    <a:pt x="1867" y="1377"/>
                  </a:cubicBezTo>
                  <a:cubicBezTo>
                    <a:pt x="1875" y="1375"/>
                    <a:pt x="1889" y="1368"/>
                    <a:pt x="1889" y="1368"/>
                  </a:cubicBezTo>
                  <a:cubicBezTo>
                    <a:pt x="1889" y="1368"/>
                    <a:pt x="1891" y="1345"/>
                    <a:pt x="1897" y="1345"/>
                  </a:cubicBezTo>
                  <a:lnTo>
                    <a:pt x="1922" y="1345"/>
                  </a:lnTo>
                  <a:lnTo>
                    <a:pt x="1941" y="1345"/>
                  </a:lnTo>
                  <a:lnTo>
                    <a:pt x="1956" y="1368"/>
                  </a:lnTo>
                  <a:cubicBezTo>
                    <a:pt x="1956" y="1368"/>
                    <a:pt x="1972" y="1388"/>
                    <a:pt x="1972" y="1393"/>
                  </a:cubicBezTo>
                  <a:cubicBezTo>
                    <a:pt x="1972" y="1398"/>
                    <a:pt x="1974" y="1444"/>
                    <a:pt x="1972" y="1449"/>
                  </a:cubicBezTo>
                  <a:cubicBezTo>
                    <a:pt x="1971" y="1454"/>
                    <a:pt x="1965" y="1471"/>
                    <a:pt x="1973" y="1479"/>
                  </a:cubicBezTo>
                  <a:cubicBezTo>
                    <a:pt x="1980" y="1487"/>
                    <a:pt x="1994" y="1494"/>
                    <a:pt x="1994" y="1494"/>
                  </a:cubicBezTo>
                  <a:lnTo>
                    <a:pt x="2042" y="1502"/>
                  </a:lnTo>
                  <a:lnTo>
                    <a:pt x="2073" y="1458"/>
                  </a:lnTo>
                  <a:cubicBezTo>
                    <a:pt x="2073" y="1458"/>
                    <a:pt x="2092" y="1449"/>
                    <a:pt x="2096" y="1446"/>
                  </a:cubicBezTo>
                  <a:cubicBezTo>
                    <a:pt x="2100" y="1444"/>
                    <a:pt x="2112" y="1434"/>
                    <a:pt x="2117" y="1428"/>
                  </a:cubicBezTo>
                  <a:cubicBezTo>
                    <a:pt x="2121" y="1421"/>
                    <a:pt x="2143" y="1409"/>
                    <a:pt x="2153" y="1409"/>
                  </a:cubicBezTo>
                  <a:cubicBezTo>
                    <a:pt x="2162" y="1409"/>
                    <a:pt x="2195" y="1368"/>
                    <a:pt x="2195" y="1368"/>
                  </a:cubicBezTo>
                  <a:cubicBezTo>
                    <a:pt x="2195" y="1368"/>
                    <a:pt x="2226" y="1351"/>
                    <a:pt x="2230" y="1349"/>
                  </a:cubicBezTo>
                  <a:cubicBezTo>
                    <a:pt x="2234" y="1348"/>
                    <a:pt x="2247" y="1333"/>
                    <a:pt x="2247" y="1327"/>
                  </a:cubicBezTo>
                  <a:cubicBezTo>
                    <a:pt x="2247" y="1320"/>
                    <a:pt x="2235" y="1301"/>
                    <a:pt x="2235" y="1301"/>
                  </a:cubicBezTo>
                  <a:lnTo>
                    <a:pt x="2189" y="1289"/>
                  </a:lnTo>
                  <a:cubicBezTo>
                    <a:pt x="2189" y="1289"/>
                    <a:pt x="2145" y="1266"/>
                    <a:pt x="2139" y="1267"/>
                  </a:cubicBezTo>
                  <a:cubicBezTo>
                    <a:pt x="2134" y="1268"/>
                    <a:pt x="2130" y="1297"/>
                    <a:pt x="2130" y="1297"/>
                  </a:cubicBezTo>
                  <a:lnTo>
                    <a:pt x="2108" y="1289"/>
                  </a:lnTo>
                  <a:lnTo>
                    <a:pt x="2106" y="1262"/>
                  </a:lnTo>
                  <a:lnTo>
                    <a:pt x="2092" y="1244"/>
                  </a:lnTo>
                  <a:lnTo>
                    <a:pt x="2102" y="1223"/>
                  </a:lnTo>
                  <a:lnTo>
                    <a:pt x="2125" y="1207"/>
                  </a:lnTo>
                  <a:lnTo>
                    <a:pt x="2134" y="1171"/>
                  </a:lnTo>
                  <a:lnTo>
                    <a:pt x="2142" y="1153"/>
                  </a:lnTo>
                  <a:lnTo>
                    <a:pt x="2124" y="1132"/>
                  </a:lnTo>
                  <a:lnTo>
                    <a:pt x="2099" y="1110"/>
                  </a:lnTo>
                  <a:lnTo>
                    <a:pt x="2107" y="1094"/>
                  </a:lnTo>
                  <a:lnTo>
                    <a:pt x="2131" y="1082"/>
                  </a:lnTo>
                  <a:lnTo>
                    <a:pt x="2137" y="1066"/>
                  </a:lnTo>
                  <a:lnTo>
                    <a:pt x="2109" y="1054"/>
                  </a:lnTo>
                  <a:lnTo>
                    <a:pt x="2091" y="1038"/>
                  </a:lnTo>
                  <a:lnTo>
                    <a:pt x="2069" y="1042"/>
                  </a:lnTo>
                  <a:lnTo>
                    <a:pt x="2019" y="1070"/>
                  </a:lnTo>
                  <a:lnTo>
                    <a:pt x="1973" y="1057"/>
                  </a:lnTo>
                  <a:lnTo>
                    <a:pt x="1980" y="1014"/>
                  </a:lnTo>
                  <a:cubicBezTo>
                    <a:pt x="1980" y="1014"/>
                    <a:pt x="1984" y="941"/>
                    <a:pt x="1984" y="937"/>
                  </a:cubicBezTo>
                  <a:cubicBezTo>
                    <a:pt x="1985" y="934"/>
                    <a:pt x="1988" y="894"/>
                    <a:pt x="1989" y="892"/>
                  </a:cubicBezTo>
                  <a:cubicBezTo>
                    <a:pt x="1991" y="890"/>
                    <a:pt x="2001" y="848"/>
                    <a:pt x="2003" y="844"/>
                  </a:cubicBezTo>
                  <a:cubicBezTo>
                    <a:pt x="2005" y="841"/>
                    <a:pt x="2015" y="824"/>
                    <a:pt x="2015" y="824"/>
                  </a:cubicBezTo>
                  <a:lnTo>
                    <a:pt x="2057" y="825"/>
                  </a:lnTo>
                  <a:lnTo>
                    <a:pt x="2063" y="805"/>
                  </a:lnTo>
                  <a:lnTo>
                    <a:pt x="2051" y="773"/>
                  </a:lnTo>
                  <a:lnTo>
                    <a:pt x="2039" y="748"/>
                  </a:lnTo>
                  <a:lnTo>
                    <a:pt x="2055" y="727"/>
                  </a:lnTo>
                  <a:lnTo>
                    <a:pt x="2020" y="716"/>
                  </a:lnTo>
                  <a:lnTo>
                    <a:pt x="1973" y="708"/>
                  </a:lnTo>
                  <a:lnTo>
                    <a:pt x="1948" y="713"/>
                  </a:lnTo>
                  <a:cubicBezTo>
                    <a:pt x="1948" y="713"/>
                    <a:pt x="1915" y="737"/>
                    <a:pt x="1914" y="739"/>
                  </a:cubicBezTo>
                  <a:cubicBezTo>
                    <a:pt x="1912" y="741"/>
                    <a:pt x="1897" y="761"/>
                    <a:pt x="1897" y="761"/>
                  </a:cubicBezTo>
                  <a:lnTo>
                    <a:pt x="1871" y="773"/>
                  </a:lnTo>
                  <a:lnTo>
                    <a:pt x="1836" y="767"/>
                  </a:lnTo>
                  <a:lnTo>
                    <a:pt x="1859" y="749"/>
                  </a:lnTo>
                  <a:lnTo>
                    <a:pt x="1859" y="700"/>
                  </a:lnTo>
                  <a:lnTo>
                    <a:pt x="1831" y="696"/>
                  </a:lnTo>
                  <a:lnTo>
                    <a:pt x="1816" y="712"/>
                  </a:lnTo>
                  <a:lnTo>
                    <a:pt x="1793" y="724"/>
                  </a:lnTo>
                  <a:lnTo>
                    <a:pt x="1774" y="725"/>
                  </a:lnTo>
                  <a:lnTo>
                    <a:pt x="1754" y="711"/>
                  </a:lnTo>
                  <a:lnTo>
                    <a:pt x="1722" y="704"/>
                  </a:lnTo>
                  <a:lnTo>
                    <a:pt x="1722" y="672"/>
                  </a:lnTo>
                  <a:lnTo>
                    <a:pt x="1718" y="641"/>
                  </a:lnTo>
                  <a:lnTo>
                    <a:pt x="1687" y="620"/>
                  </a:lnTo>
                  <a:lnTo>
                    <a:pt x="1645" y="615"/>
                  </a:lnTo>
                  <a:lnTo>
                    <a:pt x="1602" y="601"/>
                  </a:lnTo>
                  <a:lnTo>
                    <a:pt x="1589" y="581"/>
                  </a:lnTo>
                  <a:lnTo>
                    <a:pt x="1573" y="560"/>
                  </a:lnTo>
                  <a:lnTo>
                    <a:pt x="1578" y="546"/>
                  </a:lnTo>
                  <a:lnTo>
                    <a:pt x="1612" y="514"/>
                  </a:lnTo>
                  <a:lnTo>
                    <a:pt x="1610" y="480"/>
                  </a:lnTo>
                  <a:cubicBezTo>
                    <a:pt x="1610" y="480"/>
                    <a:pt x="1621" y="446"/>
                    <a:pt x="1624" y="444"/>
                  </a:cubicBezTo>
                  <a:cubicBezTo>
                    <a:pt x="1627" y="442"/>
                    <a:pt x="1624" y="417"/>
                    <a:pt x="1624" y="417"/>
                  </a:cubicBezTo>
                  <a:lnTo>
                    <a:pt x="1602" y="412"/>
                  </a:lnTo>
                  <a:lnTo>
                    <a:pt x="1530" y="409"/>
                  </a:lnTo>
                  <a:lnTo>
                    <a:pt x="1468" y="405"/>
                  </a:lnTo>
                  <a:cubicBezTo>
                    <a:pt x="1468" y="405"/>
                    <a:pt x="1435" y="391"/>
                    <a:pt x="1435" y="388"/>
                  </a:cubicBezTo>
                  <a:cubicBezTo>
                    <a:pt x="1435" y="384"/>
                    <a:pt x="1406" y="372"/>
                    <a:pt x="1406" y="372"/>
                  </a:cubicBezTo>
                  <a:lnTo>
                    <a:pt x="1380" y="354"/>
                  </a:lnTo>
                  <a:lnTo>
                    <a:pt x="1391" y="342"/>
                  </a:lnTo>
                  <a:lnTo>
                    <a:pt x="1395" y="316"/>
                  </a:lnTo>
                  <a:lnTo>
                    <a:pt x="1349" y="281"/>
                  </a:lnTo>
                  <a:lnTo>
                    <a:pt x="1319" y="251"/>
                  </a:lnTo>
                  <a:lnTo>
                    <a:pt x="1288" y="249"/>
                  </a:lnTo>
                  <a:cubicBezTo>
                    <a:pt x="1288" y="249"/>
                    <a:pt x="1260" y="255"/>
                    <a:pt x="1258" y="256"/>
                  </a:cubicBezTo>
                  <a:cubicBezTo>
                    <a:pt x="1256" y="257"/>
                    <a:pt x="1240" y="257"/>
                    <a:pt x="1240" y="257"/>
                  </a:cubicBezTo>
                  <a:lnTo>
                    <a:pt x="1182" y="238"/>
                  </a:lnTo>
                  <a:lnTo>
                    <a:pt x="1166" y="240"/>
                  </a:lnTo>
                  <a:lnTo>
                    <a:pt x="1133" y="233"/>
                  </a:lnTo>
                  <a:lnTo>
                    <a:pt x="1117" y="211"/>
                  </a:lnTo>
                  <a:cubicBezTo>
                    <a:pt x="1117" y="211"/>
                    <a:pt x="1095" y="185"/>
                    <a:pt x="1095" y="183"/>
                  </a:cubicBezTo>
                  <a:cubicBezTo>
                    <a:pt x="1095" y="181"/>
                    <a:pt x="1075" y="176"/>
                    <a:pt x="1075" y="176"/>
                  </a:cubicBezTo>
                  <a:lnTo>
                    <a:pt x="1048" y="179"/>
                  </a:lnTo>
                  <a:lnTo>
                    <a:pt x="1025" y="166"/>
                  </a:lnTo>
                  <a:lnTo>
                    <a:pt x="998" y="148"/>
                  </a:lnTo>
                  <a:lnTo>
                    <a:pt x="978" y="169"/>
                  </a:lnTo>
                  <a:lnTo>
                    <a:pt x="967" y="160"/>
                  </a:lnTo>
                  <a:lnTo>
                    <a:pt x="937" y="130"/>
                  </a:lnTo>
                  <a:lnTo>
                    <a:pt x="912" y="97"/>
                  </a:lnTo>
                  <a:lnTo>
                    <a:pt x="895" y="71"/>
                  </a:lnTo>
                  <a:lnTo>
                    <a:pt x="886" y="25"/>
                  </a:lnTo>
                  <a:lnTo>
                    <a:pt x="854" y="14"/>
                  </a:lnTo>
                  <a:lnTo>
                    <a:pt x="823" y="31"/>
                  </a:lnTo>
                  <a:lnTo>
                    <a:pt x="823" y="73"/>
                  </a:lnTo>
                  <a:lnTo>
                    <a:pt x="796" y="84"/>
                  </a:lnTo>
                  <a:lnTo>
                    <a:pt x="764" y="77"/>
                  </a:lnTo>
                  <a:lnTo>
                    <a:pt x="732" y="65"/>
                  </a:lnTo>
                  <a:lnTo>
                    <a:pt x="723" y="43"/>
                  </a:lnTo>
                  <a:lnTo>
                    <a:pt x="713" y="4"/>
                  </a:lnTo>
                  <a:lnTo>
                    <a:pt x="693" y="0"/>
                  </a:lnTo>
                  <a:lnTo>
                    <a:pt x="667" y="7"/>
                  </a:lnTo>
                  <a:lnTo>
                    <a:pt x="659" y="99"/>
                  </a:lnTo>
                  <a:lnTo>
                    <a:pt x="626" y="99"/>
                  </a:lnTo>
                  <a:lnTo>
                    <a:pt x="591" y="77"/>
                  </a:lnTo>
                  <a:cubicBezTo>
                    <a:pt x="591" y="77"/>
                    <a:pt x="544" y="93"/>
                    <a:pt x="540" y="95"/>
                  </a:cubicBezTo>
                  <a:cubicBezTo>
                    <a:pt x="535" y="97"/>
                    <a:pt x="512" y="116"/>
                    <a:pt x="512" y="116"/>
                  </a:cubicBezTo>
                  <a:lnTo>
                    <a:pt x="524" y="156"/>
                  </a:lnTo>
                  <a:lnTo>
                    <a:pt x="510" y="189"/>
                  </a:lnTo>
                  <a:lnTo>
                    <a:pt x="468" y="175"/>
                  </a:lnTo>
                  <a:lnTo>
                    <a:pt x="425" y="166"/>
                  </a:lnTo>
                  <a:lnTo>
                    <a:pt x="402" y="146"/>
                  </a:lnTo>
                  <a:lnTo>
                    <a:pt x="381" y="133"/>
                  </a:lnTo>
                  <a:lnTo>
                    <a:pt x="371" y="160"/>
                  </a:lnTo>
                  <a:cubicBezTo>
                    <a:pt x="371" y="160"/>
                    <a:pt x="384" y="179"/>
                    <a:pt x="386" y="187"/>
                  </a:cubicBezTo>
                  <a:cubicBezTo>
                    <a:pt x="387" y="195"/>
                    <a:pt x="401" y="207"/>
                    <a:pt x="401" y="207"/>
                  </a:cubicBezTo>
                  <a:lnTo>
                    <a:pt x="416" y="237"/>
                  </a:lnTo>
                  <a:lnTo>
                    <a:pt x="416" y="251"/>
                  </a:lnTo>
                  <a:lnTo>
                    <a:pt x="393" y="261"/>
                  </a:lnTo>
                  <a:lnTo>
                    <a:pt x="371" y="261"/>
                  </a:lnTo>
                  <a:lnTo>
                    <a:pt x="364" y="224"/>
                  </a:lnTo>
                  <a:lnTo>
                    <a:pt x="352" y="207"/>
                  </a:lnTo>
                  <a:lnTo>
                    <a:pt x="352" y="179"/>
                  </a:lnTo>
                  <a:lnTo>
                    <a:pt x="327" y="180"/>
                  </a:lnTo>
                  <a:cubicBezTo>
                    <a:pt x="327" y="180"/>
                    <a:pt x="314" y="183"/>
                    <a:pt x="316" y="192"/>
                  </a:cubicBezTo>
                  <a:cubicBezTo>
                    <a:pt x="317" y="202"/>
                    <a:pt x="306" y="200"/>
                    <a:pt x="308" y="207"/>
                  </a:cubicBezTo>
                  <a:cubicBezTo>
                    <a:pt x="309" y="213"/>
                    <a:pt x="313" y="221"/>
                    <a:pt x="316" y="225"/>
                  </a:cubicBezTo>
                  <a:cubicBezTo>
                    <a:pt x="318" y="229"/>
                    <a:pt x="317" y="264"/>
                    <a:pt x="317" y="268"/>
                  </a:cubicBezTo>
                  <a:cubicBezTo>
                    <a:pt x="317" y="272"/>
                    <a:pt x="306" y="287"/>
                    <a:pt x="308" y="295"/>
                  </a:cubicBezTo>
                  <a:cubicBezTo>
                    <a:pt x="309" y="302"/>
                    <a:pt x="307" y="342"/>
                    <a:pt x="307" y="346"/>
                  </a:cubicBezTo>
                  <a:cubicBezTo>
                    <a:pt x="308" y="350"/>
                    <a:pt x="307" y="381"/>
                    <a:pt x="307" y="381"/>
                  </a:cubicBezTo>
                  <a:lnTo>
                    <a:pt x="307" y="415"/>
                  </a:lnTo>
                  <a:cubicBezTo>
                    <a:pt x="307" y="415"/>
                    <a:pt x="297" y="418"/>
                    <a:pt x="298" y="425"/>
                  </a:cubicBezTo>
                  <a:cubicBezTo>
                    <a:pt x="300" y="431"/>
                    <a:pt x="306" y="442"/>
                    <a:pt x="306" y="442"/>
                  </a:cubicBezTo>
                  <a:cubicBezTo>
                    <a:pt x="306" y="442"/>
                    <a:pt x="308" y="463"/>
                    <a:pt x="309" y="467"/>
                  </a:cubicBezTo>
                  <a:cubicBezTo>
                    <a:pt x="310" y="471"/>
                    <a:pt x="292" y="482"/>
                    <a:pt x="292" y="487"/>
                  </a:cubicBezTo>
                  <a:cubicBezTo>
                    <a:pt x="292" y="492"/>
                    <a:pt x="279" y="506"/>
                    <a:pt x="279" y="514"/>
                  </a:cubicBezTo>
                  <a:cubicBezTo>
                    <a:pt x="279" y="522"/>
                    <a:pt x="256" y="532"/>
                    <a:pt x="254" y="539"/>
                  </a:cubicBezTo>
                  <a:cubicBezTo>
                    <a:pt x="251" y="546"/>
                    <a:pt x="207" y="564"/>
                    <a:pt x="207" y="564"/>
                  </a:cubicBezTo>
                  <a:lnTo>
                    <a:pt x="163" y="581"/>
                  </a:lnTo>
                  <a:lnTo>
                    <a:pt x="105" y="591"/>
                  </a:lnTo>
                  <a:lnTo>
                    <a:pt x="69" y="601"/>
                  </a:lnTo>
                  <a:lnTo>
                    <a:pt x="69" y="627"/>
                  </a:lnTo>
                  <a:cubicBezTo>
                    <a:pt x="69" y="627"/>
                    <a:pt x="41" y="632"/>
                    <a:pt x="37" y="635"/>
                  </a:cubicBezTo>
                  <a:cubicBezTo>
                    <a:pt x="33" y="637"/>
                    <a:pt x="15" y="639"/>
                    <a:pt x="15" y="647"/>
                  </a:cubicBezTo>
                  <a:cubicBezTo>
                    <a:pt x="15" y="655"/>
                    <a:pt x="0" y="672"/>
                    <a:pt x="2" y="677"/>
                  </a:cubicBezTo>
                  <a:cubicBezTo>
                    <a:pt x="3" y="682"/>
                    <a:pt x="18" y="690"/>
                    <a:pt x="23" y="694"/>
                  </a:cubicBezTo>
                  <a:cubicBezTo>
                    <a:pt x="29" y="698"/>
                    <a:pt x="39" y="700"/>
                    <a:pt x="39" y="704"/>
                  </a:cubicBezTo>
                  <a:cubicBezTo>
                    <a:pt x="39" y="708"/>
                    <a:pt x="22" y="725"/>
                    <a:pt x="25" y="729"/>
                  </a:cubicBezTo>
                  <a:cubicBezTo>
                    <a:pt x="27" y="733"/>
                    <a:pt x="48" y="737"/>
                    <a:pt x="48" y="737"/>
                  </a:cubicBezTo>
                  <a:cubicBezTo>
                    <a:pt x="48" y="737"/>
                    <a:pt x="69" y="742"/>
                    <a:pt x="70" y="746"/>
                  </a:cubicBezTo>
                  <a:cubicBezTo>
                    <a:pt x="72" y="750"/>
                    <a:pt x="57" y="770"/>
                    <a:pt x="58" y="777"/>
                  </a:cubicBezTo>
                  <a:cubicBezTo>
                    <a:pt x="60" y="783"/>
                    <a:pt x="60" y="790"/>
                    <a:pt x="65" y="797"/>
                  </a:cubicBezTo>
                  <a:cubicBezTo>
                    <a:pt x="70" y="803"/>
                    <a:pt x="95" y="805"/>
                    <a:pt x="96" y="809"/>
                  </a:cubicBezTo>
                  <a:cubicBezTo>
                    <a:pt x="97" y="813"/>
                    <a:pt x="99" y="831"/>
                    <a:pt x="101" y="841"/>
                  </a:cubicBezTo>
                  <a:cubicBezTo>
                    <a:pt x="104" y="850"/>
                    <a:pt x="114" y="852"/>
                    <a:pt x="118" y="854"/>
                  </a:cubicBezTo>
                  <a:cubicBezTo>
                    <a:pt x="122" y="855"/>
                    <a:pt x="142" y="864"/>
                    <a:pt x="142" y="864"/>
                  </a:cubicBezTo>
                  <a:lnTo>
                    <a:pt x="118" y="872"/>
                  </a:lnTo>
                  <a:cubicBezTo>
                    <a:pt x="118" y="872"/>
                    <a:pt x="111" y="890"/>
                    <a:pt x="114" y="895"/>
                  </a:cubicBezTo>
                  <a:cubicBezTo>
                    <a:pt x="116" y="900"/>
                    <a:pt x="123" y="908"/>
                    <a:pt x="126" y="912"/>
                  </a:cubicBezTo>
                  <a:cubicBezTo>
                    <a:pt x="128" y="916"/>
                    <a:pt x="146" y="929"/>
                    <a:pt x="149" y="933"/>
                  </a:cubicBezTo>
                  <a:cubicBezTo>
                    <a:pt x="151" y="937"/>
                    <a:pt x="166" y="947"/>
                    <a:pt x="166" y="947"/>
                  </a:cubicBezTo>
                  <a:lnTo>
                    <a:pt x="194" y="963"/>
                  </a:lnTo>
                  <a:lnTo>
                    <a:pt x="192" y="991"/>
                  </a:lnTo>
                  <a:lnTo>
                    <a:pt x="193" y="1008"/>
                  </a:lnTo>
                  <a:lnTo>
                    <a:pt x="166" y="1008"/>
                  </a:lnTo>
                  <a:lnTo>
                    <a:pt x="136" y="1008"/>
                  </a:lnTo>
                  <a:cubicBezTo>
                    <a:pt x="136" y="1008"/>
                    <a:pt x="110" y="1016"/>
                    <a:pt x="110" y="1021"/>
                  </a:cubicBezTo>
                  <a:cubicBezTo>
                    <a:pt x="110" y="1026"/>
                    <a:pt x="96" y="1041"/>
                    <a:pt x="97" y="1045"/>
                  </a:cubicBezTo>
                  <a:cubicBezTo>
                    <a:pt x="99" y="1049"/>
                    <a:pt x="110" y="1062"/>
                    <a:pt x="112" y="1070"/>
                  </a:cubicBezTo>
                  <a:cubicBezTo>
                    <a:pt x="115" y="1078"/>
                    <a:pt x="123" y="1096"/>
                    <a:pt x="124" y="1102"/>
                  </a:cubicBezTo>
                  <a:cubicBezTo>
                    <a:pt x="126" y="1109"/>
                    <a:pt x="118" y="1135"/>
                    <a:pt x="118" y="1135"/>
                  </a:cubicBezTo>
                  <a:cubicBezTo>
                    <a:pt x="118" y="1135"/>
                    <a:pt x="99" y="1127"/>
                    <a:pt x="95" y="1135"/>
                  </a:cubicBezTo>
                  <a:cubicBezTo>
                    <a:pt x="92" y="1141"/>
                    <a:pt x="84" y="1159"/>
                    <a:pt x="80" y="1170"/>
                  </a:cubicBezTo>
                  <a:lnTo>
                    <a:pt x="96" y="1172"/>
                  </a:lnTo>
                  <a:lnTo>
                    <a:pt x="114" y="1158"/>
                  </a:lnTo>
                  <a:close/>
                </a:path>
              </a:pathLst>
            </a:custGeom>
            <a:grpFill/>
            <a:ln w="12700" cap="rnd">
              <a:solidFill>
                <a:schemeClr val="accent1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6" name="Freeform 14"/>
            <p:cNvSpPr>
              <a:spLocks/>
            </p:cNvSpPr>
            <p:nvPr/>
          </p:nvSpPr>
          <p:spPr bwMode="auto">
            <a:xfrm>
              <a:off x="4140527" y="758539"/>
              <a:ext cx="1766599" cy="1974049"/>
            </a:xfrm>
            <a:custGeom>
              <a:avLst/>
              <a:gdLst>
                <a:gd name="T0" fmla="*/ 1378 w 2093"/>
                <a:gd name="T1" fmla="*/ 2179 h 2338"/>
                <a:gd name="T2" fmla="*/ 1503 w 2093"/>
                <a:gd name="T3" fmla="*/ 2127 h 2338"/>
                <a:gd name="T4" fmla="*/ 1529 w 2093"/>
                <a:gd name="T5" fmla="*/ 2008 h 2338"/>
                <a:gd name="T6" fmla="*/ 1616 w 2093"/>
                <a:gd name="T7" fmla="*/ 1935 h 2338"/>
                <a:gd name="T8" fmla="*/ 1690 w 2093"/>
                <a:gd name="T9" fmla="*/ 1947 h 2338"/>
                <a:gd name="T10" fmla="*/ 1786 w 2093"/>
                <a:gd name="T11" fmla="*/ 1976 h 2338"/>
                <a:gd name="T12" fmla="*/ 1747 w 2093"/>
                <a:gd name="T13" fmla="*/ 1842 h 2338"/>
                <a:gd name="T14" fmla="*/ 1796 w 2093"/>
                <a:gd name="T15" fmla="*/ 1731 h 2338"/>
                <a:gd name="T16" fmla="*/ 1814 w 2093"/>
                <a:gd name="T17" fmla="*/ 1604 h 2338"/>
                <a:gd name="T18" fmla="*/ 1844 w 2093"/>
                <a:gd name="T19" fmla="*/ 1543 h 2338"/>
                <a:gd name="T20" fmla="*/ 1820 w 2093"/>
                <a:gd name="T21" fmla="*/ 1460 h 2338"/>
                <a:gd name="T22" fmla="*/ 1736 w 2093"/>
                <a:gd name="T23" fmla="*/ 1373 h 2338"/>
                <a:gd name="T24" fmla="*/ 1701 w 2093"/>
                <a:gd name="T25" fmla="*/ 1290 h 2338"/>
                <a:gd name="T26" fmla="*/ 1747 w 2093"/>
                <a:gd name="T27" fmla="*/ 1197 h 2338"/>
                <a:gd name="T28" fmla="*/ 1957 w 2093"/>
                <a:gd name="T29" fmla="*/ 1110 h 2338"/>
                <a:gd name="T30" fmla="*/ 1985 w 2093"/>
                <a:gd name="T31" fmla="*/ 1011 h 2338"/>
                <a:gd name="T32" fmla="*/ 1994 w 2093"/>
                <a:gd name="T33" fmla="*/ 821 h 2338"/>
                <a:gd name="T34" fmla="*/ 2030 w 2093"/>
                <a:gd name="T35" fmla="*/ 803 h 2338"/>
                <a:gd name="T36" fmla="*/ 2093 w 2093"/>
                <a:gd name="T37" fmla="*/ 833 h 2338"/>
                <a:gd name="T38" fmla="*/ 2021 w 2093"/>
                <a:gd name="T39" fmla="*/ 705 h 2338"/>
                <a:gd name="T40" fmla="*/ 1945 w 2093"/>
                <a:gd name="T41" fmla="*/ 519 h 2338"/>
                <a:gd name="T42" fmla="*/ 1805 w 2093"/>
                <a:gd name="T43" fmla="*/ 612 h 2338"/>
                <a:gd name="T44" fmla="*/ 1778 w 2093"/>
                <a:gd name="T45" fmla="*/ 529 h 2338"/>
                <a:gd name="T46" fmla="*/ 1684 w 2093"/>
                <a:gd name="T47" fmla="*/ 364 h 2338"/>
                <a:gd name="T48" fmla="*/ 1507 w 2093"/>
                <a:gd name="T49" fmla="*/ 255 h 2338"/>
                <a:gd name="T50" fmla="*/ 1306 w 2093"/>
                <a:gd name="T51" fmla="*/ 119 h 2338"/>
                <a:gd name="T52" fmla="*/ 1116 w 2093"/>
                <a:gd name="T53" fmla="*/ 242 h 2338"/>
                <a:gd name="T54" fmla="*/ 967 w 2093"/>
                <a:gd name="T55" fmla="*/ 214 h 2338"/>
                <a:gd name="T56" fmla="*/ 833 w 2093"/>
                <a:gd name="T57" fmla="*/ 123 h 2338"/>
                <a:gd name="T58" fmla="*/ 752 w 2093"/>
                <a:gd name="T59" fmla="*/ 113 h 2338"/>
                <a:gd name="T60" fmla="*/ 597 w 2093"/>
                <a:gd name="T61" fmla="*/ 0 h 2338"/>
                <a:gd name="T62" fmla="*/ 519 w 2093"/>
                <a:gd name="T63" fmla="*/ 204 h 2338"/>
                <a:gd name="T64" fmla="*/ 301 w 2093"/>
                <a:gd name="T65" fmla="*/ 360 h 2338"/>
                <a:gd name="T66" fmla="*/ 285 w 2093"/>
                <a:gd name="T67" fmla="*/ 544 h 2338"/>
                <a:gd name="T68" fmla="*/ 287 w 2093"/>
                <a:gd name="T69" fmla="*/ 639 h 2338"/>
                <a:gd name="T70" fmla="*/ 233 w 2093"/>
                <a:gd name="T71" fmla="*/ 758 h 2338"/>
                <a:gd name="T72" fmla="*/ 105 w 2093"/>
                <a:gd name="T73" fmla="*/ 849 h 2338"/>
                <a:gd name="T74" fmla="*/ 14 w 2093"/>
                <a:gd name="T75" fmla="*/ 877 h 2338"/>
                <a:gd name="T76" fmla="*/ 50 w 2093"/>
                <a:gd name="T77" fmla="*/ 1047 h 2338"/>
                <a:gd name="T78" fmla="*/ 196 w 2093"/>
                <a:gd name="T79" fmla="*/ 1195 h 2338"/>
                <a:gd name="T80" fmla="*/ 379 w 2093"/>
                <a:gd name="T81" fmla="*/ 1252 h 2338"/>
                <a:gd name="T82" fmla="*/ 515 w 2093"/>
                <a:gd name="T83" fmla="*/ 1361 h 2338"/>
                <a:gd name="T84" fmla="*/ 500 w 2093"/>
                <a:gd name="T85" fmla="*/ 1544 h 2338"/>
                <a:gd name="T86" fmla="*/ 457 w 2093"/>
                <a:gd name="T87" fmla="*/ 1781 h 2338"/>
                <a:gd name="T88" fmla="*/ 504 w 2093"/>
                <a:gd name="T89" fmla="*/ 1931 h 2338"/>
                <a:gd name="T90" fmla="*/ 599 w 2093"/>
                <a:gd name="T91" fmla="*/ 1901 h 2338"/>
                <a:gd name="T92" fmla="*/ 701 w 2093"/>
                <a:gd name="T93" fmla="*/ 1849 h 2338"/>
                <a:gd name="T94" fmla="*/ 843 w 2093"/>
                <a:gd name="T95" fmla="*/ 1952 h 2338"/>
                <a:gd name="T96" fmla="*/ 931 w 2093"/>
                <a:gd name="T97" fmla="*/ 2044 h 2338"/>
                <a:gd name="T98" fmla="*/ 1088 w 2093"/>
                <a:gd name="T99" fmla="*/ 2172 h 2338"/>
                <a:gd name="T100" fmla="*/ 1210 w 2093"/>
                <a:gd name="T101" fmla="*/ 2315 h 2338"/>
                <a:gd name="T102" fmla="*/ 1289 w 2093"/>
                <a:gd name="T103" fmla="*/ 2295 h 2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093" h="2338">
                  <a:moveTo>
                    <a:pt x="1289" y="2234"/>
                  </a:moveTo>
                  <a:cubicBezTo>
                    <a:pt x="1289" y="2224"/>
                    <a:pt x="1298" y="2215"/>
                    <a:pt x="1298" y="2215"/>
                  </a:cubicBezTo>
                  <a:lnTo>
                    <a:pt x="1340" y="2215"/>
                  </a:lnTo>
                  <a:cubicBezTo>
                    <a:pt x="1340" y="2215"/>
                    <a:pt x="1364" y="2199"/>
                    <a:pt x="1364" y="2194"/>
                  </a:cubicBezTo>
                  <a:cubicBezTo>
                    <a:pt x="1364" y="2188"/>
                    <a:pt x="1378" y="2179"/>
                    <a:pt x="1378" y="2179"/>
                  </a:cubicBezTo>
                  <a:cubicBezTo>
                    <a:pt x="1378" y="2179"/>
                    <a:pt x="1398" y="2160"/>
                    <a:pt x="1402" y="2158"/>
                  </a:cubicBezTo>
                  <a:cubicBezTo>
                    <a:pt x="1406" y="2155"/>
                    <a:pt x="1417" y="2168"/>
                    <a:pt x="1441" y="2164"/>
                  </a:cubicBezTo>
                  <a:cubicBezTo>
                    <a:pt x="1465" y="2160"/>
                    <a:pt x="1464" y="2152"/>
                    <a:pt x="1472" y="2150"/>
                  </a:cubicBezTo>
                  <a:cubicBezTo>
                    <a:pt x="1480" y="2147"/>
                    <a:pt x="1525" y="2147"/>
                    <a:pt x="1523" y="2143"/>
                  </a:cubicBezTo>
                  <a:cubicBezTo>
                    <a:pt x="1522" y="2139"/>
                    <a:pt x="1503" y="2127"/>
                    <a:pt x="1503" y="2127"/>
                  </a:cubicBezTo>
                  <a:cubicBezTo>
                    <a:pt x="1503" y="2127"/>
                    <a:pt x="1486" y="2115"/>
                    <a:pt x="1480" y="2103"/>
                  </a:cubicBezTo>
                  <a:cubicBezTo>
                    <a:pt x="1475" y="2091"/>
                    <a:pt x="1482" y="2082"/>
                    <a:pt x="1480" y="2075"/>
                  </a:cubicBezTo>
                  <a:cubicBezTo>
                    <a:pt x="1479" y="2069"/>
                    <a:pt x="1495" y="2058"/>
                    <a:pt x="1502" y="2056"/>
                  </a:cubicBezTo>
                  <a:cubicBezTo>
                    <a:pt x="1509" y="2053"/>
                    <a:pt x="1519" y="2040"/>
                    <a:pt x="1519" y="2040"/>
                  </a:cubicBezTo>
                  <a:lnTo>
                    <a:pt x="1529" y="2008"/>
                  </a:lnTo>
                  <a:cubicBezTo>
                    <a:pt x="1529" y="2008"/>
                    <a:pt x="1548" y="1994"/>
                    <a:pt x="1557" y="1990"/>
                  </a:cubicBezTo>
                  <a:cubicBezTo>
                    <a:pt x="1566" y="1986"/>
                    <a:pt x="1557" y="1972"/>
                    <a:pt x="1557" y="1972"/>
                  </a:cubicBezTo>
                  <a:cubicBezTo>
                    <a:pt x="1557" y="1972"/>
                    <a:pt x="1576" y="1972"/>
                    <a:pt x="1585" y="1971"/>
                  </a:cubicBezTo>
                  <a:cubicBezTo>
                    <a:pt x="1595" y="1969"/>
                    <a:pt x="1592" y="1957"/>
                    <a:pt x="1595" y="1952"/>
                  </a:cubicBezTo>
                  <a:cubicBezTo>
                    <a:pt x="1597" y="1947"/>
                    <a:pt x="1616" y="1935"/>
                    <a:pt x="1616" y="1935"/>
                  </a:cubicBezTo>
                  <a:lnTo>
                    <a:pt x="1623" y="1907"/>
                  </a:lnTo>
                  <a:lnTo>
                    <a:pt x="1631" y="1909"/>
                  </a:lnTo>
                  <a:lnTo>
                    <a:pt x="1651" y="1916"/>
                  </a:lnTo>
                  <a:lnTo>
                    <a:pt x="1664" y="1931"/>
                  </a:lnTo>
                  <a:lnTo>
                    <a:pt x="1690" y="1947"/>
                  </a:lnTo>
                  <a:lnTo>
                    <a:pt x="1693" y="1977"/>
                  </a:lnTo>
                  <a:lnTo>
                    <a:pt x="1705" y="2008"/>
                  </a:lnTo>
                  <a:lnTo>
                    <a:pt x="1743" y="2008"/>
                  </a:lnTo>
                  <a:cubicBezTo>
                    <a:pt x="1743" y="2008"/>
                    <a:pt x="1752" y="2000"/>
                    <a:pt x="1754" y="1990"/>
                  </a:cubicBezTo>
                  <a:cubicBezTo>
                    <a:pt x="1755" y="1981"/>
                    <a:pt x="1786" y="1976"/>
                    <a:pt x="1786" y="1976"/>
                  </a:cubicBezTo>
                  <a:cubicBezTo>
                    <a:pt x="1786" y="1976"/>
                    <a:pt x="1782" y="1963"/>
                    <a:pt x="1777" y="1955"/>
                  </a:cubicBezTo>
                  <a:cubicBezTo>
                    <a:pt x="1771" y="1947"/>
                    <a:pt x="1774" y="1945"/>
                    <a:pt x="1773" y="1931"/>
                  </a:cubicBezTo>
                  <a:cubicBezTo>
                    <a:pt x="1771" y="1916"/>
                    <a:pt x="1775" y="1905"/>
                    <a:pt x="1777" y="1897"/>
                  </a:cubicBezTo>
                  <a:cubicBezTo>
                    <a:pt x="1778" y="1889"/>
                    <a:pt x="1782" y="1863"/>
                    <a:pt x="1783" y="1856"/>
                  </a:cubicBezTo>
                  <a:cubicBezTo>
                    <a:pt x="1785" y="1850"/>
                    <a:pt x="1754" y="1847"/>
                    <a:pt x="1747" y="1842"/>
                  </a:cubicBezTo>
                  <a:cubicBezTo>
                    <a:pt x="1740" y="1837"/>
                    <a:pt x="1740" y="1824"/>
                    <a:pt x="1740" y="1815"/>
                  </a:cubicBezTo>
                  <a:cubicBezTo>
                    <a:pt x="1740" y="1806"/>
                    <a:pt x="1751" y="1794"/>
                    <a:pt x="1751" y="1794"/>
                  </a:cubicBezTo>
                  <a:cubicBezTo>
                    <a:pt x="1751" y="1794"/>
                    <a:pt x="1759" y="1779"/>
                    <a:pt x="1757" y="1775"/>
                  </a:cubicBezTo>
                  <a:cubicBezTo>
                    <a:pt x="1754" y="1771"/>
                    <a:pt x="1769" y="1739"/>
                    <a:pt x="1773" y="1731"/>
                  </a:cubicBezTo>
                  <a:cubicBezTo>
                    <a:pt x="1777" y="1723"/>
                    <a:pt x="1796" y="1731"/>
                    <a:pt x="1796" y="1731"/>
                  </a:cubicBezTo>
                  <a:cubicBezTo>
                    <a:pt x="1796" y="1731"/>
                    <a:pt x="1804" y="1705"/>
                    <a:pt x="1802" y="1698"/>
                  </a:cubicBezTo>
                  <a:cubicBezTo>
                    <a:pt x="1801" y="1692"/>
                    <a:pt x="1793" y="1674"/>
                    <a:pt x="1790" y="1666"/>
                  </a:cubicBezTo>
                  <a:cubicBezTo>
                    <a:pt x="1788" y="1658"/>
                    <a:pt x="1777" y="1645"/>
                    <a:pt x="1775" y="1641"/>
                  </a:cubicBezTo>
                  <a:cubicBezTo>
                    <a:pt x="1774" y="1637"/>
                    <a:pt x="1788" y="1622"/>
                    <a:pt x="1788" y="1617"/>
                  </a:cubicBezTo>
                  <a:cubicBezTo>
                    <a:pt x="1788" y="1612"/>
                    <a:pt x="1814" y="1604"/>
                    <a:pt x="1814" y="1604"/>
                  </a:cubicBezTo>
                  <a:lnTo>
                    <a:pt x="1844" y="1604"/>
                  </a:lnTo>
                  <a:lnTo>
                    <a:pt x="1871" y="1604"/>
                  </a:lnTo>
                  <a:lnTo>
                    <a:pt x="1870" y="1587"/>
                  </a:lnTo>
                  <a:lnTo>
                    <a:pt x="1872" y="1559"/>
                  </a:lnTo>
                  <a:lnTo>
                    <a:pt x="1844" y="1543"/>
                  </a:lnTo>
                  <a:cubicBezTo>
                    <a:pt x="1844" y="1543"/>
                    <a:pt x="1829" y="1533"/>
                    <a:pt x="1827" y="1529"/>
                  </a:cubicBezTo>
                  <a:cubicBezTo>
                    <a:pt x="1824" y="1525"/>
                    <a:pt x="1806" y="1512"/>
                    <a:pt x="1804" y="1508"/>
                  </a:cubicBezTo>
                  <a:cubicBezTo>
                    <a:pt x="1801" y="1504"/>
                    <a:pt x="1794" y="1496"/>
                    <a:pt x="1792" y="1491"/>
                  </a:cubicBezTo>
                  <a:cubicBezTo>
                    <a:pt x="1789" y="1486"/>
                    <a:pt x="1796" y="1468"/>
                    <a:pt x="1796" y="1468"/>
                  </a:cubicBezTo>
                  <a:lnTo>
                    <a:pt x="1820" y="1460"/>
                  </a:lnTo>
                  <a:cubicBezTo>
                    <a:pt x="1820" y="1460"/>
                    <a:pt x="1800" y="1451"/>
                    <a:pt x="1796" y="1450"/>
                  </a:cubicBezTo>
                  <a:cubicBezTo>
                    <a:pt x="1792" y="1448"/>
                    <a:pt x="1782" y="1446"/>
                    <a:pt x="1779" y="1437"/>
                  </a:cubicBezTo>
                  <a:cubicBezTo>
                    <a:pt x="1777" y="1427"/>
                    <a:pt x="1775" y="1409"/>
                    <a:pt x="1774" y="1405"/>
                  </a:cubicBezTo>
                  <a:cubicBezTo>
                    <a:pt x="1773" y="1401"/>
                    <a:pt x="1748" y="1399"/>
                    <a:pt x="1743" y="1393"/>
                  </a:cubicBezTo>
                  <a:cubicBezTo>
                    <a:pt x="1738" y="1386"/>
                    <a:pt x="1738" y="1379"/>
                    <a:pt x="1736" y="1373"/>
                  </a:cubicBezTo>
                  <a:cubicBezTo>
                    <a:pt x="1735" y="1366"/>
                    <a:pt x="1750" y="1346"/>
                    <a:pt x="1748" y="1342"/>
                  </a:cubicBezTo>
                  <a:cubicBezTo>
                    <a:pt x="1747" y="1338"/>
                    <a:pt x="1726" y="1333"/>
                    <a:pt x="1726" y="1333"/>
                  </a:cubicBezTo>
                  <a:cubicBezTo>
                    <a:pt x="1726" y="1333"/>
                    <a:pt x="1705" y="1329"/>
                    <a:pt x="1703" y="1325"/>
                  </a:cubicBezTo>
                  <a:cubicBezTo>
                    <a:pt x="1700" y="1321"/>
                    <a:pt x="1717" y="1304"/>
                    <a:pt x="1717" y="1300"/>
                  </a:cubicBezTo>
                  <a:cubicBezTo>
                    <a:pt x="1717" y="1296"/>
                    <a:pt x="1707" y="1294"/>
                    <a:pt x="1701" y="1290"/>
                  </a:cubicBezTo>
                  <a:cubicBezTo>
                    <a:pt x="1696" y="1286"/>
                    <a:pt x="1681" y="1278"/>
                    <a:pt x="1680" y="1273"/>
                  </a:cubicBezTo>
                  <a:cubicBezTo>
                    <a:pt x="1678" y="1268"/>
                    <a:pt x="1693" y="1251"/>
                    <a:pt x="1693" y="1243"/>
                  </a:cubicBezTo>
                  <a:cubicBezTo>
                    <a:pt x="1693" y="1235"/>
                    <a:pt x="1711" y="1233"/>
                    <a:pt x="1715" y="1231"/>
                  </a:cubicBezTo>
                  <a:cubicBezTo>
                    <a:pt x="1719" y="1228"/>
                    <a:pt x="1747" y="1223"/>
                    <a:pt x="1747" y="1223"/>
                  </a:cubicBezTo>
                  <a:lnTo>
                    <a:pt x="1747" y="1197"/>
                  </a:lnTo>
                  <a:lnTo>
                    <a:pt x="1783" y="1187"/>
                  </a:lnTo>
                  <a:lnTo>
                    <a:pt x="1841" y="1177"/>
                  </a:lnTo>
                  <a:lnTo>
                    <a:pt x="1885" y="1160"/>
                  </a:lnTo>
                  <a:cubicBezTo>
                    <a:pt x="1885" y="1160"/>
                    <a:pt x="1929" y="1142"/>
                    <a:pt x="1932" y="1135"/>
                  </a:cubicBezTo>
                  <a:cubicBezTo>
                    <a:pt x="1934" y="1128"/>
                    <a:pt x="1957" y="1118"/>
                    <a:pt x="1957" y="1110"/>
                  </a:cubicBezTo>
                  <a:cubicBezTo>
                    <a:pt x="1957" y="1102"/>
                    <a:pt x="1969" y="1088"/>
                    <a:pt x="1969" y="1083"/>
                  </a:cubicBezTo>
                  <a:cubicBezTo>
                    <a:pt x="1969" y="1078"/>
                    <a:pt x="1988" y="1067"/>
                    <a:pt x="1987" y="1063"/>
                  </a:cubicBezTo>
                  <a:cubicBezTo>
                    <a:pt x="1986" y="1059"/>
                    <a:pt x="1984" y="1038"/>
                    <a:pt x="1984" y="1038"/>
                  </a:cubicBezTo>
                  <a:cubicBezTo>
                    <a:pt x="1984" y="1038"/>
                    <a:pt x="1978" y="1027"/>
                    <a:pt x="1976" y="1021"/>
                  </a:cubicBezTo>
                  <a:cubicBezTo>
                    <a:pt x="1975" y="1014"/>
                    <a:pt x="1985" y="1011"/>
                    <a:pt x="1985" y="1011"/>
                  </a:cubicBezTo>
                  <a:lnTo>
                    <a:pt x="1985" y="977"/>
                  </a:lnTo>
                  <a:cubicBezTo>
                    <a:pt x="1985" y="977"/>
                    <a:pt x="1986" y="946"/>
                    <a:pt x="1985" y="942"/>
                  </a:cubicBezTo>
                  <a:cubicBezTo>
                    <a:pt x="1985" y="938"/>
                    <a:pt x="1987" y="898"/>
                    <a:pt x="1986" y="891"/>
                  </a:cubicBezTo>
                  <a:cubicBezTo>
                    <a:pt x="1984" y="883"/>
                    <a:pt x="1995" y="868"/>
                    <a:pt x="1995" y="864"/>
                  </a:cubicBezTo>
                  <a:cubicBezTo>
                    <a:pt x="1995" y="860"/>
                    <a:pt x="1996" y="825"/>
                    <a:pt x="1994" y="821"/>
                  </a:cubicBezTo>
                  <a:cubicBezTo>
                    <a:pt x="1991" y="817"/>
                    <a:pt x="1987" y="809"/>
                    <a:pt x="1986" y="803"/>
                  </a:cubicBezTo>
                  <a:cubicBezTo>
                    <a:pt x="1984" y="796"/>
                    <a:pt x="1995" y="798"/>
                    <a:pt x="1994" y="788"/>
                  </a:cubicBezTo>
                  <a:cubicBezTo>
                    <a:pt x="1992" y="779"/>
                    <a:pt x="2005" y="776"/>
                    <a:pt x="2005" y="776"/>
                  </a:cubicBezTo>
                  <a:lnTo>
                    <a:pt x="2030" y="775"/>
                  </a:lnTo>
                  <a:lnTo>
                    <a:pt x="2030" y="803"/>
                  </a:lnTo>
                  <a:lnTo>
                    <a:pt x="2042" y="820"/>
                  </a:lnTo>
                  <a:lnTo>
                    <a:pt x="2049" y="857"/>
                  </a:lnTo>
                  <a:lnTo>
                    <a:pt x="2071" y="857"/>
                  </a:lnTo>
                  <a:lnTo>
                    <a:pt x="2093" y="847"/>
                  </a:lnTo>
                  <a:lnTo>
                    <a:pt x="2093" y="833"/>
                  </a:lnTo>
                  <a:lnTo>
                    <a:pt x="2079" y="803"/>
                  </a:lnTo>
                  <a:cubicBezTo>
                    <a:pt x="2079" y="803"/>
                    <a:pt x="2065" y="791"/>
                    <a:pt x="2064" y="783"/>
                  </a:cubicBezTo>
                  <a:cubicBezTo>
                    <a:pt x="2062" y="775"/>
                    <a:pt x="2049" y="756"/>
                    <a:pt x="2049" y="756"/>
                  </a:cubicBezTo>
                  <a:lnTo>
                    <a:pt x="2059" y="729"/>
                  </a:lnTo>
                  <a:lnTo>
                    <a:pt x="2021" y="705"/>
                  </a:lnTo>
                  <a:lnTo>
                    <a:pt x="1994" y="657"/>
                  </a:lnTo>
                  <a:lnTo>
                    <a:pt x="1963" y="641"/>
                  </a:lnTo>
                  <a:lnTo>
                    <a:pt x="1945" y="611"/>
                  </a:lnTo>
                  <a:lnTo>
                    <a:pt x="1945" y="561"/>
                  </a:lnTo>
                  <a:lnTo>
                    <a:pt x="1945" y="519"/>
                  </a:lnTo>
                  <a:lnTo>
                    <a:pt x="1928" y="523"/>
                  </a:lnTo>
                  <a:lnTo>
                    <a:pt x="1914" y="594"/>
                  </a:lnTo>
                  <a:lnTo>
                    <a:pt x="1896" y="599"/>
                  </a:lnTo>
                  <a:lnTo>
                    <a:pt x="1843" y="596"/>
                  </a:lnTo>
                  <a:lnTo>
                    <a:pt x="1805" y="612"/>
                  </a:lnTo>
                  <a:lnTo>
                    <a:pt x="1765" y="620"/>
                  </a:lnTo>
                  <a:lnTo>
                    <a:pt x="1749" y="611"/>
                  </a:lnTo>
                  <a:lnTo>
                    <a:pt x="1746" y="585"/>
                  </a:lnTo>
                  <a:lnTo>
                    <a:pt x="1755" y="552"/>
                  </a:lnTo>
                  <a:lnTo>
                    <a:pt x="1778" y="529"/>
                  </a:lnTo>
                  <a:lnTo>
                    <a:pt x="1757" y="492"/>
                  </a:lnTo>
                  <a:lnTo>
                    <a:pt x="1764" y="457"/>
                  </a:lnTo>
                  <a:lnTo>
                    <a:pt x="1724" y="414"/>
                  </a:lnTo>
                  <a:lnTo>
                    <a:pt x="1709" y="383"/>
                  </a:lnTo>
                  <a:lnTo>
                    <a:pt x="1684" y="364"/>
                  </a:lnTo>
                  <a:lnTo>
                    <a:pt x="1643" y="340"/>
                  </a:lnTo>
                  <a:lnTo>
                    <a:pt x="1611" y="321"/>
                  </a:lnTo>
                  <a:lnTo>
                    <a:pt x="1576" y="292"/>
                  </a:lnTo>
                  <a:lnTo>
                    <a:pt x="1548" y="266"/>
                  </a:lnTo>
                  <a:lnTo>
                    <a:pt x="1507" y="255"/>
                  </a:lnTo>
                  <a:lnTo>
                    <a:pt x="1507" y="109"/>
                  </a:lnTo>
                  <a:lnTo>
                    <a:pt x="1374" y="99"/>
                  </a:lnTo>
                  <a:lnTo>
                    <a:pt x="1360" y="133"/>
                  </a:lnTo>
                  <a:lnTo>
                    <a:pt x="1334" y="122"/>
                  </a:lnTo>
                  <a:lnTo>
                    <a:pt x="1306" y="119"/>
                  </a:lnTo>
                  <a:lnTo>
                    <a:pt x="1275" y="137"/>
                  </a:lnTo>
                  <a:lnTo>
                    <a:pt x="1241" y="107"/>
                  </a:lnTo>
                  <a:lnTo>
                    <a:pt x="1199" y="105"/>
                  </a:lnTo>
                  <a:lnTo>
                    <a:pt x="1116" y="104"/>
                  </a:lnTo>
                  <a:lnTo>
                    <a:pt x="1116" y="242"/>
                  </a:lnTo>
                  <a:lnTo>
                    <a:pt x="1103" y="251"/>
                  </a:lnTo>
                  <a:lnTo>
                    <a:pt x="1106" y="299"/>
                  </a:lnTo>
                  <a:lnTo>
                    <a:pt x="988" y="286"/>
                  </a:lnTo>
                  <a:cubicBezTo>
                    <a:pt x="988" y="286"/>
                    <a:pt x="987" y="228"/>
                    <a:pt x="988" y="224"/>
                  </a:cubicBezTo>
                  <a:cubicBezTo>
                    <a:pt x="988" y="221"/>
                    <a:pt x="967" y="214"/>
                    <a:pt x="967" y="214"/>
                  </a:cubicBezTo>
                  <a:lnTo>
                    <a:pt x="956" y="205"/>
                  </a:lnTo>
                  <a:lnTo>
                    <a:pt x="951" y="168"/>
                  </a:lnTo>
                  <a:lnTo>
                    <a:pt x="901" y="161"/>
                  </a:lnTo>
                  <a:lnTo>
                    <a:pt x="846" y="111"/>
                  </a:lnTo>
                  <a:lnTo>
                    <a:pt x="833" y="123"/>
                  </a:lnTo>
                  <a:lnTo>
                    <a:pt x="820" y="145"/>
                  </a:lnTo>
                  <a:lnTo>
                    <a:pt x="801" y="140"/>
                  </a:lnTo>
                  <a:lnTo>
                    <a:pt x="801" y="119"/>
                  </a:lnTo>
                  <a:lnTo>
                    <a:pt x="783" y="100"/>
                  </a:lnTo>
                  <a:lnTo>
                    <a:pt x="752" y="113"/>
                  </a:lnTo>
                  <a:lnTo>
                    <a:pt x="709" y="112"/>
                  </a:lnTo>
                  <a:lnTo>
                    <a:pt x="702" y="20"/>
                  </a:lnTo>
                  <a:lnTo>
                    <a:pt x="694" y="4"/>
                  </a:lnTo>
                  <a:lnTo>
                    <a:pt x="648" y="0"/>
                  </a:lnTo>
                  <a:lnTo>
                    <a:pt x="597" y="0"/>
                  </a:lnTo>
                  <a:lnTo>
                    <a:pt x="579" y="29"/>
                  </a:lnTo>
                  <a:lnTo>
                    <a:pt x="568" y="68"/>
                  </a:lnTo>
                  <a:lnTo>
                    <a:pt x="568" y="105"/>
                  </a:lnTo>
                  <a:lnTo>
                    <a:pt x="519" y="157"/>
                  </a:lnTo>
                  <a:lnTo>
                    <a:pt x="519" y="204"/>
                  </a:lnTo>
                  <a:lnTo>
                    <a:pt x="404" y="214"/>
                  </a:lnTo>
                  <a:lnTo>
                    <a:pt x="383" y="241"/>
                  </a:lnTo>
                  <a:lnTo>
                    <a:pt x="344" y="295"/>
                  </a:lnTo>
                  <a:lnTo>
                    <a:pt x="320" y="326"/>
                  </a:lnTo>
                  <a:lnTo>
                    <a:pt x="301" y="360"/>
                  </a:lnTo>
                  <a:lnTo>
                    <a:pt x="249" y="404"/>
                  </a:lnTo>
                  <a:lnTo>
                    <a:pt x="261" y="436"/>
                  </a:lnTo>
                  <a:lnTo>
                    <a:pt x="255" y="459"/>
                  </a:lnTo>
                  <a:lnTo>
                    <a:pt x="263" y="506"/>
                  </a:lnTo>
                  <a:lnTo>
                    <a:pt x="285" y="544"/>
                  </a:lnTo>
                  <a:lnTo>
                    <a:pt x="293" y="580"/>
                  </a:lnTo>
                  <a:lnTo>
                    <a:pt x="281" y="603"/>
                  </a:lnTo>
                  <a:lnTo>
                    <a:pt x="263" y="617"/>
                  </a:lnTo>
                  <a:lnTo>
                    <a:pt x="260" y="632"/>
                  </a:lnTo>
                  <a:lnTo>
                    <a:pt x="287" y="639"/>
                  </a:lnTo>
                  <a:lnTo>
                    <a:pt x="287" y="678"/>
                  </a:lnTo>
                  <a:lnTo>
                    <a:pt x="271" y="679"/>
                  </a:lnTo>
                  <a:lnTo>
                    <a:pt x="243" y="688"/>
                  </a:lnTo>
                  <a:lnTo>
                    <a:pt x="243" y="716"/>
                  </a:lnTo>
                  <a:lnTo>
                    <a:pt x="233" y="758"/>
                  </a:lnTo>
                  <a:lnTo>
                    <a:pt x="216" y="770"/>
                  </a:lnTo>
                  <a:lnTo>
                    <a:pt x="157" y="768"/>
                  </a:lnTo>
                  <a:lnTo>
                    <a:pt x="157" y="802"/>
                  </a:lnTo>
                  <a:lnTo>
                    <a:pt x="138" y="827"/>
                  </a:lnTo>
                  <a:lnTo>
                    <a:pt x="105" y="849"/>
                  </a:lnTo>
                  <a:lnTo>
                    <a:pt x="71" y="862"/>
                  </a:lnTo>
                  <a:lnTo>
                    <a:pt x="49" y="853"/>
                  </a:lnTo>
                  <a:lnTo>
                    <a:pt x="22" y="842"/>
                  </a:lnTo>
                  <a:lnTo>
                    <a:pt x="20" y="855"/>
                  </a:lnTo>
                  <a:lnTo>
                    <a:pt x="14" y="877"/>
                  </a:lnTo>
                  <a:lnTo>
                    <a:pt x="14" y="960"/>
                  </a:lnTo>
                  <a:lnTo>
                    <a:pt x="14" y="1005"/>
                  </a:lnTo>
                  <a:lnTo>
                    <a:pt x="0" y="1025"/>
                  </a:lnTo>
                  <a:lnTo>
                    <a:pt x="0" y="1037"/>
                  </a:lnTo>
                  <a:lnTo>
                    <a:pt x="50" y="1047"/>
                  </a:lnTo>
                  <a:cubicBezTo>
                    <a:pt x="50" y="1047"/>
                    <a:pt x="62" y="1066"/>
                    <a:pt x="62" y="1070"/>
                  </a:cubicBezTo>
                  <a:lnTo>
                    <a:pt x="62" y="1151"/>
                  </a:lnTo>
                  <a:cubicBezTo>
                    <a:pt x="62" y="1151"/>
                    <a:pt x="73" y="1176"/>
                    <a:pt x="84" y="1179"/>
                  </a:cubicBezTo>
                  <a:cubicBezTo>
                    <a:pt x="95" y="1181"/>
                    <a:pt x="151" y="1185"/>
                    <a:pt x="151" y="1185"/>
                  </a:cubicBezTo>
                  <a:lnTo>
                    <a:pt x="196" y="1195"/>
                  </a:lnTo>
                  <a:cubicBezTo>
                    <a:pt x="196" y="1195"/>
                    <a:pt x="225" y="1208"/>
                    <a:pt x="231" y="1208"/>
                  </a:cubicBezTo>
                  <a:lnTo>
                    <a:pt x="258" y="1208"/>
                  </a:lnTo>
                  <a:lnTo>
                    <a:pt x="332" y="1223"/>
                  </a:lnTo>
                  <a:lnTo>
                    <a:pt x="368" y="1229"/>
                  </a:lnTo>
                  <a:cubicBezTo>
                    <a:pt x="368" y="1229"/>
                    <a:pt x="376" y="1233"/>
                    <a:pt x="379" y="1252"/>
                  </a:cubicBezTo>
                  <a:cubicBezTo>
                    <a:pt x="382" y="1270"/>
                    <a:pt x="386" y="1286"/>
                    <a:pt x="386" y="1290"/>
                  </a:cubicBezTo>
                  <a:lnTo>
                    <a:pt x="386" y="1305"/>
                  </a:lnTo>
                  <a:lnTo>
                    <a:pt x="460" y="1322"/>
                  </a:lnTo>
                  <a:cubicBezTo>
                    <a:pt x="460" y="1322"/>
                    <a:pt x="495" y="1310"/>
                    <a:pt x="500" y="1322"/>
                  </a:cubicBezTo>
                  <a:cubicBezTo>
                    <a:pt x="504" y="1334"/>
                    <a:pt x="516" y="1354"/>
                    <a:pt x="515" y="1361"/>
                  </a:cubicBezTo>
                  <a:cubicBezTo>
                    <a:pt x="514" y="1367"/>
                    <a:pt x="515" y="1399"/>
                    <a:pt x="515" y="1406"/>
                  </a:cubicBezTo>
                  <a:cubicBezTo>
                    <a:pt x="515" y="1413"/>
                    <a:pt x="527" y="1426"/>
                    <a:pt x="529" y="1438"/>
                  </a:cubicBezTo>
                  <a:cubicBezTo>
                    <a:pt x="530" y="1450"/>
                    <a:pt x="535" y="1456"/>
                    <a:pt x="535" y="1472"/>
                  </a:cubicBezTo>
                  <a:cubicBezTo>
                    <a:pt x="535" y="1488"/>
                    <a:pt x="526" y="1520"/>
                    <a:pt x="519" y="1525"/>
                  </a:cubicBezTo>
                  <a:cubicBezTo>
                    <a:pt x="512" y="1531"/>
                    <a:pt x="503" y="1537"/>
                    <a:pt x="500" y="1544"/>
                  </a:cubicBezTo>
                  <a:cubicBezTo>
                    <a:pt x="496" y="1551"/>
                    <a:pt x="491" y="1545"/>
                    <a:pt x="495" y="1567"/>
                  </a:cubicBezTo>
                  <a:cubicBezTo>
                    <a:pt x="499" y="1588"/>
                    <a:pt x="514" y="1605"/>
                    <a:pt x="515" y="1612"/>
                  </a:cubicBezTo>
                  <a:cubicBezTo>
                    <a:pt x="516" y="1618"/>
                    <a:pt x="521" y="1653"/>
                    <a:pt x="521" y="1657"/>
                  </a:cubicBezTo>
                  <a:cubicBezTo>
                    <a:pt x="521" y="1661"/>
                    <a:pt x="502" y="1722"/>
                    <a:pt x="495" y="1731"/>
                  </a:cubicBezTo>
                  <a:cubicBezTo>
                    <a:pt x="488" y="1741"/>
                    <a:pt x="464" y="1771"/>
                    <a:pt x="457" y="1781"/>
                  </a:cubicBezTo>
                  <a:cubicBezTo>
                    <a:pt x="450" y="1790"/>
                    <a:pt x="446" y="1829"/>
                    <a:pt x="448" y="1832"/>
                  </a:cubicBezTo>
                  <a:cubicBezTo>
                    <a:pt x="449" y="1834"/>
                    <a:pt x="450" y="1872"/>
                    <a:pt x="452" y="1878"/>
                  </a:cubicBezTo>
                  <a:cubicBezTo>
                    <a:pt x="453" y="1883"/>
                    <a:pt x="476" y="1909"/>
                    <a:pt x="476" y="1909"/>
                  </a:cubicBezTo>
                  <a:lnTo>
                    <a:pt x="500" y="1916"/>
                  </a:lnTo>
                  <a:cubicBezTo>
                    <a:pt x="500" y="1916"/>
                    <a:pt x="502" y="1923"/>
                    <a:pt x="504" y="1931"/>
                  </a:cubicBezTo>
                  <a:lnTo>
                    <a:pt x="517" y="1926"/>
                  </a:lnTo>
                  <a:lnTo>
                    <a:pt x="525" y="1901"/>
                  </a:lnTo>
                  <a:lnTo>
                    <a:pt x="553" y="1910"/>
                  </a:lnTo>
                  <a:cubicBezTo>
                    <a:pt x="553" y="1910"/>
                    <a:pt x="579" y="1898"/>
                    <a:pt x="582" y="1901"/>
                  </a:cubicBezTo>
                  <a:cubicBezTo>
                    <a:pt x="585" y="1904"/>
                    <a:pt x="599" y="1901"/>
                    <a:pt x="599" y="1901"/>
                  </a:cubicBezTo>
                  <a:lnTo>
                    <a:pt x="599" y="1862"/>
                  </a:lnTo>
                  <a:cubicBezTo>
                    <a:pt x="599" y="1862"/>
                    <a:pt x="607" y="1842"/>
                    <a:pt x="612" y="1843"/>
                  </a:cubicBezTo>
                  <a:cubicBezTo>
                    <a:pt x="616" y="1843"/>
                    <a:pt x="640" y="1841"/>
                    <a:pt x="643" y="1843"/>
                  </a:cubicBezTo>
                  <a:cubicBezTo>
                    <a:pt x="647" y="1844"/>
                    <a:pt x="663" y="1847"/>
                    <a:pt x="667" y="1848"/>
                  </a:cubicBezTo>
                  <a:cubicBezTo>
                    <a:pt x="670" y="1849"/>
                    <a:pt x="701" y="1849"/>
                    <a:pt x="701" y="1849"/>
                  </a:cubicBezTo>
                  <a:lnTo>
                    <a:pt x="752" y="1858"/>
                  </a:lnTo>
                  <a:lnTo>
                    <a:pt x="786" y="1882"/>
                  </a:lnTo>
                  <a:cubicBezTo>
                    <a:pt x="786" y="1882"/>
                    <a:pt x="803" y="1905"/>
                    <a:pt x="807" y="1908"/>
                  </a:cubicBezTo>
                  <a:cubicBezTo>
                    <a:pt x="810" y="1912"/>
                    <a:pt x="843" y="1920"/>
                    <a:pt x="843" y="1920"/>
                  </a:cubicBezTo>
                  <a:lnTo>
                    <a:pt x="843" y="1952"/>
                  </a:lnTo>
                  <a:cubicBezTo>
                    <a:pt x="843" y="1956"/>
                    <a:pt x="831" y="1959"/>
                    <a:pt x="832" y="1966"/>
                  </a:cubicBezTo>
                  <a:cubicBezTo>
                    <a:pt x="833" y="1972"/>
                    <a:pt x="842" y="1994"/>
                    <a:pt x="843" y="1997"/>
                  </a:cubicBezTo>
                  <a:cubicBezTo>
                    <a:pt x="844" y="1999"/>
                    <a:pt x="868" y="2019"/>
                    <a:pt x="868" y="2019"/>
                  </a:cubicBezTo>
                  <a:lnTo>
                    <a:pt x="879" y="2038"/>
                  </a:lnTo>
                  <a:lnTo>
                    <a:pt x="931" y="2044"/>
                  </a:lnTo>
                  <a:cubicBezTo>
                    <a:pt x="931" y="2044"/>
                    <a:pt x="939" y="2053"/>
                    <a:pt x="956" y="2060"/>
                  </a:cubicBezTo>
                  <a:cubicBezTo>
                    <a:pt x="973" y="2066"/>
                    <a:pt x="1021" y="2101"/>
                    <a:pt x="1025" y="2122"/>
                  </a:cubicBezTo>
                  <a:cubicBezTo>
                    <a:pt x="1030" y="2144"/>
                    <a:pt x="1048" y="2162"/>
                    <a:pt x="1048" y="2162"/>
                  </a:cubicBezTo>
                  <a:lnTo>
                    <a:pt x="1068" y="2172"/>
                  </a:lnTo>
                  <a:lnTo>
                    <a:pt x="1088" y="2172"/>
                  </a:lnTo>
                  <a:lnTo>
                    <a:pt x="1092" y="2200"/>
                  </a:lnTo>
                  <a:lnTo>
                    <a:pt x="1155" y="2207"/>
                  </a:lnTo>
                  <a:cubicBezTo>
                    <a:pt x="1155" y="2207"/>
                    <a:pt x="1159" y="2236"/>
                    <a:pt x="1167" y="2247"/>
                  </a:cubicBezTo>
                  <a:cubicBezTo>
                    <a:pt x="1175" y="2259"/>
                    <a:pt x="1194" y="2278"/>
                    <a:pt x="1196" y="2287"/>
                  </a:cubicBezTo>
                  <a:cubicBezTo>
                    <a:pt x="1198" y="2296"/>
                    <a:pt x="1210" y="2308"/>
                    <a:pt x="1210" y="2315"/>
                  </a:cubicBezTo>
                  <a:cubicBezTo>
                    <a:pt x="1210" y="2321"/>
                    <a:pt x="1225" y="2338"/>
                    <a:pt x="1225" y="2338"/>
                  </a:cubicBezTo>
                  <a:lnTo>
                    <a:pt x="1270" y="2327"/>
                  </a:lnTo>
                  <a:lnTo>
                    <a:pt x="1283" y="2310"/>
                  </a:lnTo>
                  <a:cubicBezTo>
                    <a:pt x="1283" y="2310"/>
                    <a:pt x="1286" y="2310"/>
                    <a:pt x="1289" y="2309"/>
                  </a:cubicBezTo>
                  <a:lnTo>
                    <a:pt x="1289" y="2295"/>
                  </a:lnTo>
                  <a:lnTo>
                    <a:pt x="1289" y="2234"/>
                  </a:lnTo>
                  <a:close/>
                </a:path>
              </a:pathLst>
            </a:custGeom>
            <a:grpFill/>
            <a:ln w="12700" cap="rnd">
              <a:solidFill>
                <a:schemeClr val="accent1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6" name="Freeform 16"/>
            <p:cNvSpPr>
              <a:spLocks/>
            </p:cNvSpPr>
            <p:nvPr/>
          </p:nvSpPr>
          <p:spPr bwMode="auto">
            <a:xfrm>
              <a:off x="4081256" y="2312753"/>
              <a:ext cx="1465306" cy="1537750"/>
            </a:xfrm>
            <a:custGeom>
              <a:avLst/>
              <a:gdLst>
                <a:gd name="T0" fmla="*/ 1708 w 1735"/>
                <a:gd name="T1" fmla="*/ 1480 h 1822"/>
                <a:gd name="T2" fmla="*/ 1669 w 1735"/>
                <a:gd name="T3" fmla="*/ 1411 h 1822"/>
                <a:gd name="T4" fmla="*/ 1603 w 1735"/>
                <a:gd name="T5" fmla="*/ 1411 h 1822"/>
                <a:gd name="T6" fmla="*/ 1533 w 1735"/>
                <a:gd name="T7" fmla="*/ 1340 h 1822"/>
                <a:gd name="T8" fmla="*/ 1484 w 1735"/>
                <a:gd name="T9" fmla="*/ 1256 h 1822"/>
                <a:gd name="T10" fmla="*/ 1480 w 1735"/>
                <a:gd name="T11" fmla="*/ 1162 h 1822"/>
                <a:gd name="T12" fmla="*/ 1473 w 1735"/>
                <a:gd name="T13" fmla="*/ 1052 h 1822"/>
                <a:gd name="T14" fmla="*/ 1437 w 1735"/>
                <a:gd name="T15" fmla="*/ 971 h 1822"/>
                <a:gd name="T16" fmla="*/ 1383 w 1735"/>
                <a:gd name="T17" fmla="*/ 858 h 1822"/>
                <a:gd name="T18" fmla="*/ 1500 w 1735"/>
                <a:gd name="T19" fmla="*/ 806 h 1822"/>
                <a:gd name="T20" fmla="*/ 1536 w 1735"/>
                <a:gd name="T21" fmla="*/ 731 h 1822"/>
                <a:gd name="T22" fmla="*/ 1499 w 1735"/>
                <a:gd name="T23" fmla="*/ 647 h 1822"/>
                <a:gd name="T24" fmla="*/ 1402 w 1735"/>
                <a:gd name="T25" fmla="*/ 507 h 1822"/>
                <a:gd name="T26" fmla="*/ 1294 w 1735"/>
                <a:gd name="T27" fmla="*/ 497 h 1822"/>
                <a:gd name="T28" fmla="*/ 1224 w 1735"/>
                <a:gd name="T29" fmla="*/ 366 h 1822"/>
                <a:gd name="T30" fmla="*/ 1117 w 1735"/>
                <a:gd name="T31" fmla="*/ 321 h 1822"/>
                <a:gd name="T32" fmla="*/ 948 w 1735"/>
                <a:gd name="T33" fmla="*/ 197 h 1822"/>
                <a:gd name="T34" fmla="*/ 912 w 1735"/>
                <a:gd name="T35" fmla="*/ 111 h 1822"/>
                <a:gd name="T36" fmla="*/ 821 w 1735"/>
                <a:gd name="T37" fmla="*/ 17 h 1822"/>
                <a:gd name="T38" fmla="*/ 681 w 1735"/>
                <a:gd name="T39" fmla="*/ 2 h 1822"/>
                <a:gd name="T40" fmla="*/ 622 w 1735"/>
                <a:gd name="T41" fmla="*/ 69 h 1822"/>
                <a:gd name="T42" fmla="*/ 579 w 1735"/>
                <a:gd name="T43" fmla="*/ 119 h 1822"/>
                <a:gd name="T44" fmla="*/ 509 w 1735"/>
                <a:gd name="T45" fmla="*/ 244 h 1822"/>
                <a:gd name="T46" fmla="*/ 444 w 1735"/>
                <a:gd name="T47" fmla="*/ 244 h 1822"/>
                <a:gd name="T48" fmla="*/ 358 w 1735"/>
                <a:gd name="T49" fmla="*/ 354 h 1822"/>
                <a:gd name="T50" fmla="*/ 304 w 1735"/>
                <a:gd name="T51" fmla="*/ 458 h 1822"/>
                <a:gd name="T52" fmla="*/ 222 w 1735"/>
                <a:gd name="T53" fmla="*/ 447 h 1822"/>
                <a:gd name="T54" fmla="*/ 157 w 1735"/>
                <a:gd name="T55" fmla="*/ 458 h 1822"/>
                <a:gd name="T56" fmla="*/ 30 w 1735"/>
                <a:gd name="T57" fmla="*/ 494 h 1822"/>
                <a:gd name="T58" fmla="*/ 71 w 1735"/>
                <a:gd name="T59" fmla="*/ 583 h 1822"/>
                <a:gd name="T60" fmla="*/ 58 w 1735"/>
                <a:gd name="T61" fmla="*/ 699 h 1822"/>
                <a:gd name="T62" fmla="*/ 95 w 1735"/>
                <a:gd name="T63" fmla="*/ 806 h 1822"/>
                <a:gd name="T64" fmla="*/ 264 w 1735"/>
                <a:gd name="T65" fmla="*/ 825 h 1822"/>
                <a:gd name="T66" fmla="*/ 435 w 1735"/>
                <a:gd name="T67" fmla="*/ 839 h 1822"/>
                <a:gd name="T68" fmla="*/ 397 w 1735"/>
                <a:gd name="T69" fmla="*/ 1027 h 1822"/>
                <a:gd name="T70" fmla="*/ 515 w 1735"/>
                <a:gd name="T71" fmla="*/ 1204 h 1822"/>
                <a:gd name="T72" fmla="*/ 569 w 1735"/>
                <a:gd name="T73" fmla="*/ 1334 h 1822"/>
                <a:gd name="T74" fmla="*/ 672 w 1735"/>
                <a:gd name="T75" fmla="*/ 1256 h 1822"/>
                <a:gd name="T76" fmla="*/ 814 w 1735"/>
                <a:gd name="T77" fmla="*/ 1264 h 1822"/>
                <a:gd name="T78" fmla="*/ 850 w 1735"/>
                <a:gd name="T79" fmla="*/ 1390 h 1822"/>
                <a:gd name="T80" fmla="*/ 839 w 1735"/>
                <a:gd name="T81" fmla="*/ 1522 h 1822"/>
                <a:gd name="T82" fmla="*/ 900 w 1735"/>
                <a:gd name="T83" fmla="*/ 1530 h 1822"/>
                <a:gd name="T84" fmla="*/ 885 w 1735"/>
                <a:gd name="T85" fmla="*/ 1489 h 1822"/>
                <a:gd name="T86" fmla="*/ 943 w 1735"/>
                <a:gd name="T87" fmla="*/ 1471 h 1822"/>
                <a:gd name="T88" fmla="*/ 998 w 1735"/>
                <a:gd name="T89" fmla="*/ 1530 h 1822"/>
                <a:gd name="T90" fmla="*/ 1055 w 1735"/>
                <a:gd name="T91" fmla="*/ 1581 h 1822"/>
                <a:gd name="T92" fmla="*/ 1131 w 1735"/>
                <a:gd name="T93" fmla="*/ 1595 h 1822"/>
                <a:gd name="T94" fmla="*/ 1211 w 1735"/>
                <a:gd name="T95" fmla="*/ 1625 h 1822"/>
                <a:gd name="T96" fmla="*/ 1326 w 1735"/>
                <a:gd name="T97" fmla="*/ 1684 h 1822"/>
                <a:gd name="T98" fmla="*/ 1418 w 1735"/>
                <a:gd name="T99" fmla="*/ 1752 h 1822"/>
                <a:gd name="T100" fmla="*/ 1483 w 1735"/>
                <a:gd name="T101" fmla="*/ 1818 h 1822"/>
                <a:gd name="T102" fmla="*/ 1515 w 1735"/>
                <a:gd name="T103" fmla="*/ 1728 h 1822"/>
                <a:gd name="T104" fmla="*/ 1547 w 1735"/>
                <a:gd name="T105" fmla="*/ 1687 h 1822"/>
                <a:gd name="T106" fmla="*/ 1597 w 1735"/>
                <a:gd name="T107" fmla="*/ 1672 h 1822"/>
                <a:gd name="T108" fmla="*/ 1675 w 1735"/>
                <a:gd name="T109" fmla="*/ 1597 h 1822"/>
                <a:gd name="T110" fmla="*/ 1724 w 1735"/>
                <a:gd name="T111" fmla="*/ 1545 h 18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735" h="1822">
                  <a:moveTo>
                    <a:pt x="1711" y="1520"/>
                  </a:moveTo>
                  <a:cubicBezTo>
                    <a:pt x="1710" y="1513"/>
                    <a:pt x="1729" y="1525"/>
                    <a:pt x="1732" y="1520"/>
                  </a:cubicBezTo>
                  <a:cubicBezTo>
                    <a:pt x="1735" y="1516"/>
                    <a:pt x="1732" y="1495"/>
                    <a:pt x="1732" y="1489"/>
                  </a:cubicBezTo>
                  <a:cubicBezTo>
                    <a:pt x="1732" y="1483"/>
                    <a:pt x="1711" y="1483"/>
                    <a:pt x="1708" y="1480"/>
                  </a:cubicBezTo>
                  <a:cubicBezTo>
                    <a:pt x="1705" y="1476"/>
                    <a:pt x="1685" y="1467"/>
                    <a:pt x="1681" y="1458"/>
                  </a:cubicBezTo>
                  <a:cubicBezTo>
                    <a:pt x="1677" y="1449"/>
                    <a:pt x="1664" y="1453"/>
                    <a:pt x="1661" y="1453"/>
                  </a:cubicBezTo>
                  <a:cubicBezTo>
                    <a:pt x="1658" y="1453"/>
                    <a:pt x="1660" y="1442"/>
                    <a:pt x="1660" y="1442"/>
                  </a:cubicBezTo>
                  <a:lnTo>
                    <a:pt x="1669" y="1411"/>
                  </a:lnTo>
                  <a:cubicBezTo>
                    <a:pt x="1669" y="1411"/>
                    <a:pt x="1645" y="1404"/>
                    <a:pt x="1641" y="1402"/>
                  </a:cubicBezTo>
                  <a:cubicBezTo>
                    <a:pt x="1638" y="1399"/>
                    <a:pt x="1630" y="1396"/>
                    <a:pt x="1627" y="1396"/>
                  </a:cubicBezTo>
                  <a:cubicBezTo>
                    <a:pt x="1624" y="1396"/>
                    <a:pt x="1613" y="1403"/>
                    <a:pt x="1613" y="1403"/>
                  </a:cubicBezTo>
                  <a:lnTo>
                    <a:pt x="1603" y="1411"/>
                  </a:lnTo>
                  <a:lnTo>
                    <a:pt x="1579" y="1407"/>
                  </a:lnTo>
                  <a:lnTo>
                    <a:pt x="1553" y="1386"/>
                  </a:lnTo>
                  <a:lnTo>
                    <a:pt x="1518" y="1355"/>
                  </a:lnTo>
                  <a:lnTo>
                    <a:pt x="1533" y="1340"/>
                  </a:lnTo>
                  <a:cubicBezTo>
                    <a:pt x="1533" y="1340"/>
                    <a:pt x="1536" y="1305"/>
                    <a:pt x="1536" y="1302"/>
                  </a:cubicBezTo>
                  <a:cubicBezTo>
                    <a:pt x="1536" y="1298"/>
                    <a:pt x="1538" y="1285"/>
                    <a:pt x="1534" y="1282"/>
                  </a:cubicBezTo>
                  <a:cubicBezTo>
                    <a:pt x="1531" y="1279"/>
                    <a:pt x="1509" y="1275"/>
                    <a:pt x="1509" y="1275"/>
                  </a:cubicBezTo>
                  <a:cubicBezTo>
                    <a:pt x="1509" y="1275"/>
                    <a:pt x="1490" y="1257"/>
                    <a:pt x="1484" y="1256"/>
                  </a:cubicBezTo>
                  <a:cubicBezTo>
                    <a:pt x="1478" y="1254"/>
                    <a:pt x="1462" y="1249"/>
                    <a:pt x="1462" y="1247"/>
                  </a:cubicBezTo>
                  <a:cubicBezTo>
                    <a:pt x="1462" y="1244"/>
                    <a:pt x="1480" y="1222"/>
                    <a:pt x="1480" y="1222"/>
                  </a:cubicBezTo>
                  <a:lnTo>
                    <a:pt x="1480" y="1192"/>
                  </a:lnTo>
                  <a:lnTo>
                    <a:pt x="1480" y="1162"/>
                  </a:lnTo>
                  <a:cubicBezTo>
                    <a:pt x="1480" y="1158"/>
                    <a:pt x="1475" y="1136"/>
                    <a:pt x="1473" y="1133"/>
                  </a:cubicBezTo>
                  <a:cubicBezTo>
                    <a:pt x="1471" y="1131"/>
                    <a:pt x="1457" y="1125"/>
                    <a:pt x="1453" y="1118"/>
                  </a:cubicBezTo>
                  <a:cubicBezTo>
                    <a:pt x="1448" y="1112"/>
                    <a:pt x="1459" y="1099"/>
                    <a:pt x="1459" y="1099"/>
                  </a:cubicBezTo>
                  <a:cubicBezTo>
                    <a:pt x="1459" y="1099"/>
                    <a:pt x="1473" y="1058"/>
                    <a:pt x="1473" y="1052"/>
                  </a:cubicBezTo>
                  <a:cubicBezTo>
                    <a:pt x="1473" y="1046"/>
                    <a:pt x="1467" y="1039"/>
                    <a:pt x="1467" y="1039"/>
                  </a:cubicBezTo>
                  <a:cubicBezTo>
                    <a:pt x="1467" y="1039"/>
                    <a:pt x="1447" y="1024"/>
                    <a:pt x="1444" y="1020"/>
                  </a:cubicBezTo>
                  <a:cubicBezTo>
                    <a:pt x="1440" y="1016"/>
                    <a:pt x="1443" y="1005"/>
                    <a:pt x="1443" y="997"/>
                  </a:cubicBezTo>
                  <a:cubicBezTo>
                    <a:pt x="1443" y="989"/>
                    <a:pt x="1439" y="974"/>
                    <a:pt x="1437" y="971"/>
                  </a:cubicBezTo>
                  <a:cubicBezTo>
                    <a:pt x="1436" y="969"/>
                    <a:pt x="1429" y="943"/>
                    <a:pt x="1428" y="939"/>
                  </a:cubicBezTo>
                  <a:cubicBezTo>
                    <a:pt x="1427" y="936"/>
                    <a:pt x="1427" y="916"/>
                    <a:pt x="1427" y="907"/>
                  </a:cubicBezTo>
                  <a:cubicBezTo>
                    <a:pt x="1426" y="898"/>
                    <a:pt x="1407" y="894"/>
                    <a:pt x="1402" y="877"/>
                  </a:cubicBezTo>
                  <a:cubicBezTo>
                    <a:pt x="1398" y="861"/>
                    <a:pt x="1383" y="862"/>
                    <a:pt x="1383" y="858"/>
                  </a:cubicBezTo>
                  <a:cubicBezTo>
                    <a:pt x="1383" y="853"/>
                    <a:pt x="1392" y="846"/>
                    <a:pt x="1394" y="844"/>
                  </a:cubicBezTo>
                  <a:cubicBezTo>
                    <a:pt x="1396" y="841"/>
                    <a:pt x="1398" y="816"/>
                    <a:pt x="1398" y="816"/>
                  </a:cubicBezTo>
                  <a:lnTo>
                    <a:pt x="1418" y="807"/>
                  </a:lnTo>
                  <a:lnTo>
                    <a:pt x="1500" y="806"/>
                  </a:lnTo>
                  <a:lnTo>
                    <a:pt x="1511" y="816"/>
                  </a:lnTo>
                  <a:cubicBezTo>
                    <a:pt x="1511" y="816"/>
                    <a:pt x="1548" y="814"/>
                    <a:pt x="1548" y="810"/>
                  </a:cubicBezTo>
                  <a:cubicBezTo>
                    <a:pt x="1548" y="807"/>
                    <a:pt x="1549" y="774"/>
                    <a:pt x="1543" y="768"/>
                  </a:cubicBezTo>
                  <a:cubicBezTo>
                    <a:pt x="1537" y="761"/>
                    <a:pt x="1537" y="737"/>
                    <a:pt x="1536" y="731"/>
                  </a:cubicBezTo>
                  <a:cubicBezTo>
                    <a:pt x="1535" y="726"/>
                    <a:pt x="1544" y="713"/>
                    <a:pt x="1542" y="710"/>
                  </a:cubicBezTo>
                  <a:cubicBezTo>
                    <a:pt x="1541" y="707"/>
                    <a:pt x="1543" y="683"/>
                    <a:pt x="1542" y="674"/>
                  </a:cubicBezTo>
                  <a:cubicBezTo>
                    <a:pt x="1542" y="664"/>
                    <a:pt x="1533" y="656"/>
                    <a:pt x="1533" y="656"/>
                  </a:cubicBezTo>
                  <a:cubicBezTo>
                    <a:pt x="1533" y="656"/>
                    <a:pt x="1508" y="649"/>
                    <a:pt x="1499" y="647"/>
                  </a:cubicBezTo>
                  <a:cubicBezTo>
                    <a:pt x="1490" y="645"/>
                    <a:pt x="1473" y="647"/>
                    <a:pt x="1473" y="647"/>
                  </a:cubicBezTo>
                  <a:cubicBezTo>
                    <a:pt x="1473" y="647"/>
                    <a:pt x="1460" y="620"/>
                    <a:pt x="1458" y="599"/>
                  </a:cubicBezTo>
                  <a:cubicBezTo>
                    <a:pt x="1456" y="579"/>
                    <a:pt x="1408" y="538"/>
                    <a:pt x="1408" y="538"/>
                  </a:cubicBezTo>
                  <a:cubicBezTo>
                    <a:pt x="1408" y="538"/>
                    <a:pt x="1402" y="512"/>
                    <a:pt x="1402" y="507"/>
                  </a:cubicBezTo>
                  <a:cubicBezTo>
                    <a:pt x="1402" y="503"/>
                    <a:pt x="1376" y="472"/>
                    <a:pt x="1374" y="469"/>
                  </a:cubicBezTo>
                  <a:cubicBezTo>
                    <a:pt x="1371" y="467"/>
                    <a:pt x="1352" y="469"/>
                    <a:pt x="1352" y="469"/>
                  </a:cubicBezTo>
                  <a:lnTo>
                    <a:pt x="1339" y="486"/>
                  </a:lnTo>
                  <a:lnTo>
                    <a:pt x="1294" y="497"/>
                  </a:lnTo>
                  <a:cubicBezTo>
                    <a:pt x="1294" y="497"/>
                    <a:pt x="1279" y="480"/>
                    <a:pt x="1279" y="474"/>
                  </a:cubicBezTo>
                  <a:cubicBezTo>
                    <a:pt x="1279" y="467"/>
                    <a:pt x="1267" y="455"/>
                    <a:pt x="1265" y="446"/>
                  </a:cubicBezTo>
                  <a:cubicBezTo>
                    <a:pt x="1263" y="437"/>
                    <a:pt x="1244" y="418"/>
                    <a:pt x="1236" y="406"/>
                  </a:cubicBezTo>
                  <a:cubicBezTo>
                    <a:pt x="1228" y="395"/>
                    <a:pt x="1224" y="366"/>
                    <a:pt x="1224" y="366"/>
                  </a:cubicBezTo>
                  <a:lnTo>
                    <a:pt x="1161" y="359"/>
                  </a:lnTo>
                  <a:lnTo>
                    <a:pt x="1157" y="331"/>
                  </a:lnTo>
                  <a:lnTo>
                    <a:pt x="1137" y="331"/>
                  </a:lnTo>
                  <a:lnTo>
                    <a:pt x="1117" y="321"/>
                  </a:lnTo>
                  <a:cubicBezTo>
                    <a:pt x="1117" y="321"/>
                    <a:pt x="1099" y="303"/>
                    <a:pt x="1094" y="281"/>
                  </a:cubicBezTo>
                  <a:cubicBezTo>
                    <a:pt x="1090" y="260"/>
                    <a:pt x="1042" y="225"/>
                    <a:pt x="1025" y="219"/>
                  </a:cubicBezTo>
                  <a:cubicBezTo>
                    <a:pt x="1008" y="212"/>
                    <a:pt x="1000" y="203"/>
                    <a:pt x="1000" y="203"/>
                  </a:cubicBezTo>
                  <a:lnTo>
                    <a:pt x="948" y="197"/>
                  </a:lnTo>
                  <a:lnTo>
                    <a:pt x="937" y="178"/>
                  </a:lnTo>
                  <a:cubicBezTo>
                    <a:pt x="937" y="178"/>
                    <a:pt x="913" y="158"/>
                    <a:pt x="912" y="156"/>
                  </a:cubicBezTo>
                  <a:cubicBezTo>
                    <a:pt x="911" y="153"/>
                    <a:pt x="902" y="131"/>
                    <a:pt x="901" y="125"/>
                  </a:cubicBezTo>
                  <a:cubicBezTo>
                    <a:pt x="900" y="118"/>
                    <a:pt x="912" y="115"/>
                    <a:pt x="912" y="111"/>
                  </a:cubicBezTo>
                  <a:lnTo>
                    <a:pt x="912" y="79"/>
                  </a:lnTo>
                  <a:cubicBezTo>
                    <a:pt x="912" y="79"/>
                    <a:pt x="879" y="71"/>
                    <a:pt x="876" y="67"/>
                  </a:cubicBezTo>
                  <a:cubicBezTo>
                    <a:pt x="872" y="64"/>
                    <a:pt x="855" y="41"/>
                    <a:pt x="855" y="41"/>
                  </a:cubicBezTo>
                  <a:lnTo>
                    <a:pt x="821" y="17"/>
                  </a:lnTo>
                  <a:lnTo>
                    <a:pt x="770" y="8"/>
                  </a:lnTo>
                  <a:cubicBezTo>
                    <a:pt x="770" y="8"/>
                    <a:pt x="739" y="8"/>
                    <a:pt x="736" y="7"/>
                  </a:cubicBezTo>
                  <a:cubicBezTo>
                    <a:pt x="732" y="6"/>
                    <a:pt x="716" y="3"/>
                    <a:pt x="712" y="2"/>
                  </a:cubicBezTo>
                  <a:cubicBezTo>
                    <a:pt x="709" y="0"/>
                    <a:pt x="685" y="2"/>
                    <a:pt x="681" y="2"/>
                  </a:cubicBezTo>
                  <a:cubicBezTo>
                    <a:pt x="676" y="1"/>
                    <a:pt x="668" y="21"/>
                    <a:pt x="668" y="21"/>
                  </a:cubicBezTo>
                  <a:lnTo>
                    <a:pt x="668" y="60"/>
                  </a:lnTo>
                  <a:cubicBezTo>
                    <a:pt x="668" y="60"/>
                    <a:pt x="654" y="63"/>
                    <a:pt x="651" y="60"/>
                  </a:cubicBezTo>
                  <a:cubicBezTo>
                    <a:pt x="648" y="57"/>
                    <a:pt x="622" y="69"/>
                    <a:pt x="622" y="69"/>
                  </a:cubicBezTo>
                  <a:lnTo>
                    <a:pt x="594" y="60"/>
                  </a:lnTo>
                  <a:lnTo>
                    <a:pt x="586" y="85"/>
                  </a:lnTo>
                  <a:lnTo>
                    <a:pt x="573" y="90"/>
                  </a:lnTo>
                  <a:cubicBezTo>
                    <a:pt x="577" y="101"/>
                    <a:pt x="580" y="116"/>
                    <a:pt x="579" y="119"/>
                  </a:cubicBezTo>
                  <a:cubicBezTo>
                    <a:pt x="576" y="124"/>
                    <a:pt x="557" y="140"/>
                    <a:pt x="557" y="140"/>
                  </a:cubicBezTo>
                  <a:cubicBezTo>
                    <a:pt x="557" y="140"/>
                    <a:pt x="541" y="167"/>
                    <a:pt x="541" y="171"/>
                  </a:cubicBezTo>
                  <a:cubicBezTo>
                    <a:pt x="541" y="175"/>
                    <a:pt x="523" y="233"/>
                    <a:pt x="523" y="233"/>
                  </a:cubicBezTo>
                  <a:lnTo>
                    <a:pt x="509" y="244"/>
                  </a:lnTo>
                  <a:lnTo>
                    <a:pt x="486" y="215"/>
                  </a:lnTo>
                  <a:lnTo>
                    <a:pt x="467" y="209"/>
                  </a:lnTo>
                  <a:lnTo>
                    <a:pt x="463" y="234"/>
                  </a:lnTo>
                  <a:cubicBezTo>
                    <a:pt x="463" y="234"/>
                    <a:pt x="448" y="238"/>
                    <a:pt x="444" y="244"/>
                  </a:cubicBezTo>
                  <a:cubicBezTo>
                    <a:pt x="440" y="249"/>
                    <a:pt x="420" y="248"/>
                    <a:pt x="420" y="254"/>
                  </a:cubicBezTo>
                  <a:cubicBezTo>
                    <a:pt x="420" y="261"/>
                    <a:pt x="409" y="286"/>
                    <a:pt x="409" y="286"/>
                  </a:cubicBezTo>
                  <a:lnTo>
                    <a:pt x="375" y="310"/>
                  </a:lnTo>
                  <a:cubicBezTo>
                    <a:pt x="375" y="310"/>
                    <a:pt x="360" y="350"/>
                    <a:pt x="358" y="354"/>
                  </a:cubicBezTo>
                  <a:cubicBezTo>
                    <a:pt x="355" y="358"/>
                    <a:pt x="372" y="375"/>
                    <a:pt x="372" y="375"/>
                  </a:cubicBezTo>
                  <a:cubicBezTo>
                    <a:pt x="372" y="375"/>
                    <a:pt x="355" y="386"/>
                    <a:pt x="351" y="386"/>
                  </a:cubicBezTo>
                  <a:lnTo>
                    <a:pt x="319" y="386"/>
                  </a:lnTo>
                  <a:lnTo>
                    <a:pt x="304" y="458"/>
                  </a:lnTo>
                  <a:lnTo>
                    <a:pt x="289" y="484"/>
                  </a:lnTo>
                  <a:lnTo>
                    <a:pt x="257" y="484"/>
                  </a:lnTo>
                  <a:cubicBezTo>
                    <a:pt x="257" y="484"/>
                    <a:pt x="242" y="478"/>
                    <a:pt x="239" y="474"/>
                  </a:cubicBezTo>
                  <a:cubicBezTo>
                    <a:pt x="236" y="470"/>
                    <a:pt x="222" y="447"/>
                    <a:pt x="222" y="447"/>
                  </a:cubicBezTo>
                  <a:lnTo>
                    <a:pt x="212" y="435"/>
                  </a:lnTo>
                  <a:lnTo>
                    <a:pt x="193" y="427"/>
                  </a:lnTo>
                  <a:cubicBezTo>
                    <a:pt x="193" y="427"/>
                    <a:pt x="172" y="432"/>
                    <a:pt x="170" y="438"/>
                  </a:cubicBezTo>
                  <a:cubicBezTo>
                    <a:pt x="169" y="443"/>
                    <a:pt x="172" y="458"/>
                    <a:pt x="157" y="458"/>
                  </a:cubicBezTo>
                  <a:cubicBezTo>
                    <a:pt x="142" y="458"/>
                    <a:pt x="115" y="484"/>
                    <a:pt x="115" y="484"/>
                  </a:cubicBezTo>
                  <a:lnTo>
                    <a:pt x="89" y="484"/>
                  </a:lnTo>
                  <a:lnTo>
                    <a:pt x="69" y="480"/>
                  </a:lnTo>
                  <a:lnTo>
                    <a:pt x="30" y="494"/>
                  </a:lnTo>
                  <a:cubicBezTo>
                    <a:pt x="30" y="494"/>
                    <a:pt x="10" y="532"/>
                    <a:pt x="10" y="539"/>
                  </a:cubicBezTo>
                  <a:cubicBezTo>
                    <a:pt x="10" y="545"/>
                    <a:pt x="0" y="573"/>
                    <a:pt x="10" y="573"/>
                  </a:cubicBezTo>
                  <a:lnTo>
                    <a:pt x="48" y="573"/>
                  </a:lnTo>
                  <a:lnTo>
                    <a:pt x="71" y="583"/>
                  </a:lnTo>
                  <a:lnTo>
                    <a:pt x="71" y="597"/>
                  </a:lnTo>
                  <a:lnTo>
                    <a:pt x="58" y="648"/>
                  </a:lnTo>
                  <a:cubicBezTo>
                    <a:pt x="58" y="648"/>
                    <a:pt x="67" y="677"/>
                    <a:pt x="65" y="681"/>
                  </a:cubicBezTo>
                  <a:cubicBezTo>
                    <a:pt x="64" y="685"/>
                    <a:pt x="58" y="699"/>
                    <a:pt x="58" y="699"/>
                  </a:cubicBezTo>
                  <a:lnTo>
                    <a:pt x="36" y="728"/>
                  </a:lnTo>
                  <a:lnTo>
                    <a:pt x="48" y="740"/>
                  </a:lnTo>
                  <a:lnTo>
                    <a:pt x="48" y="797"/>
                  </a:lnTo>
                  <a:lnTo>
                    <a:pt x="95" y="806"/>
                  </a:lnTo>
                  <a:lnTo>
                    <a:pt x="122" y="857"/>
                  </a:lnTo>
                  <a:lnTo>
                    <a:pt x="185" y="818"/>
                  </a:lnTo>
                  <a:lnTo>
                    <a:pt x="221" y="839"/>
                  </a:lnTo>
                  <a:lnTo>
                    <a:pt x="264" y="825"/>
                  </a:lnTo>
                  <a:lnTo>
                    <a:pt x="316" y="797"/>
                  </a:lnTo>
                  <a:lnTo>
                    <a:pt x="366" y="793"/>
                  </a:lnTo>
                  <a:cubicBezTo>
                    <a:pt x="366" y="793"/>
                    <a:pt x="409" y="807"/>
                    <a:pt x="413" y="813"/>
                  </a:cubicBezTo>
                  <a:cubicBezTo>
                    <a:pt x="417" y="818"/>
                    <a:pt x="435" y="839"/>
                    <a:pt x="435" y="839"/>
                  </a:cubicBezTo>
                  <a:lnTo>
                    <a:pt x="413" y="905"/>
                  </a:lnTo>
                  <a:lnTo>
                    <a:pt x="384" y="946"/>
                  </a:lnTo>
                  <a:lnTo>
                    <a:pt x="368" y="977"/>
                  </a:lnTo>
                  <a:lnTo>
                    <a:pt x="397" y="1027"/>
                  </a:lnTo>
                  <a:lnTo>
                    <a:pt x="449" y="1080"/>
                  </a:lnTo>
                  <a:cubicBezTo>
                    <a:pt x="449" y="1080"/>
                    <a:pt x="488" y="1103"/>
                    <a:pt x="488" y="1112"/>
                  </a:cubicBezTo>
                  <a:lnTo>
                    <a:pt x="488" y="1178"/>
                  </a:lnTo>
                  <a:lnTo>
                    <a:pt x="515" y="1204"/>
                  </a:lnTo>
                  <a:cubicBezTo>
                    <a:pt x="515" y="1204"/>
                    <a:pt x="503" y="1222"/>
                    <a:pt x="505" y="1231"/>
                  </a:cubicBezTo>
                  <a:cubicBezTo>
                    <a:pt x="506" y="1240"/>
                    <a:pt x="532" y="1250"/>
                    <a:pt x="532" y="1250"/>
                  </a:cubicBezTo>
                  <a:cubicBezTo>
                    <a:pt x="532" y="1250"/>
                    <a:pt x="566" y="1259"/>
                    <a:pt x="569" y="1264"/>
                  </a:cubicBezTo>
                  <a:cubicBezTo>
                    <a:pt x="571" y="1270"/>
                    <a:pt x="569" y="1334"/>
                    <a:pt x="569" y="1334"/>
                  </a:cubicBezTo>
                  <a:lnTo>
                    <a:pt x="596" y="1344"/>
                  </a:lnTo>
                  <a:cubicBezTo>
                    <a:pt x="596" y="1344"/>
                    <a:pt x="612" y="1300"/>
                    <a:pt x="621" y="1298"/>
                  </a:cubicBezTo>
                  <a:cubicBezTo>
                    <a:pt x="630" y="1296"/>
                    <a:pt x="672" y="1291"/>
                    <a:pt x="672" y="1291"/>
                  </a:cubicBezTo>
                  <a:lnTo>
                    <a:pt x="672" y="1256"/>
                  </a:lnTo>
                  <a:cubicBezTo>
                    <a:pt x="672" y="1256"/>
                    <a:pt x="683" y="1287"/>
                    <a:pt x="688" y="1289"/>
                  </a:cubicBezTo>
                  <a:cubicBezTo>
                    <a:pt x="693" y="1291"/>
                    <a:pt x="717" y="1277"/>
                    <a:pt x="717" y="1277"/>
                  </a:cubicBezTo>
                  <a:cubicBezTo>
                    <a:pt x="717" y="1277"/>
                    <a:pt x="742" y="1266"/>
                    <a:pt x="751" y="1266"/>
                  </a:cubicBezTo>
                  <a:cubicBezTo>
                    <a:pt x="760" y="1266"/>
                    <a:pt x="814" y="1264"/>
                    <a:pt x="814" y="1264"/>
                  </a:cubicBezTo>
                  <a:lnTo>
                    <a:pt x="805" y="1309"/>
                  </a:lnTo>
                  <a:cubicBezTo>
                    <a:pt x="805" y="1309"/>
                    <a:pt x="788" y="1328"/>
                    <a:pt x="786" y="1344"/>
                  </a:cubicBezTo>
                  <a:cubicBezTo>
                    <a:pt x="785" y="1360"/>
                    <a:pt x="781" y="1365"/>
                    <a:pt x="799" y="1376"/>
                  </a:cubicBezTo>
                  <a:cubicBezTo>
                    <a:pt x="817" y="1387"/>
                    <a:pt x="850" y="1390"/>
                    <a:pt x="850" y="1390"/>
                  </a:cubicBezTo>
                  <a:cubicBezTo>
                    <a:pt x="850" y="1390"/>
                    <a:pt x="878" y="1395"/>
                    <a:pt x="866" y="1413"/>
                  </a:cubicBezTo>
                  <a:cubicBezTo>
                    <a:pt x="853" y="1431"/>
                    <a:pt x="844" y="1459"/>
                    <a:pt x="842" y="1472"/>
                  </a:cubicBezTo>
                  <a:cubicBezTo>
                    <a:pt x="841" y="1484"/>
                    <a:pt x="837" y="1508"/>
                    <a:pt x="837" y="1511"/>
                  </a:cubicBezTo>
                  <a:cubicBezTo>
                    <a:pt x="837" y="1512"/>
                    <a:pt x="838" y="1516"/>
                    <a:pt x="839" y="1522"/>
                  </a:cubicBezTo>
                  <a:lnTo>
                    <a:pt x="840" y="1522"/>
                  </a:lnTo>
                  <a:lnTo>
                    <a:pt x="873" y="1522"/>
                  </a:lnTo>
                  <a:cubicBezTo>
                    <a:pt x="873" y="1522"/>
                    <a:pt x="885" y="1525"/>
                    <a:pt x="887" y="1528"/>
                  </a:cubicBezTo>
                  <a:cubicBezTo>
                    <a:pt x="889" y="1530"/>
                    <a:pt x="897" y="1533"/>
                    <a:pt x="900" y="1530"/>
                  </a:cubicBezTo>
                  <a:cubicBezTo>
                    <a:pt x="904" y="1528"/>
                    <a:pt x="915" y="1518"/>
                    <a:pt x="915" y="1518"/>
                  </a:cubicBezTo>
                  <a:lnTo>
                    <a:pt x="924" y="1502"/>
                  </a:lnTo>
                  <a:lnTo>
                    <a:pt x="885" y="1502"/>
                  </a:lnTo>
                  <a:lnTo>
                    <a:pt x="885" y="1489"/>
                  </a:lnTo>
                  <a:cubicBezTo>
                    <a:pt x="885" y="1489"/>
                    <a:pt x="889" y="1480"/>
                    <a:pt x="895" y="1477"/>
                  </a:cubicBezTo>
                  <a:cubicBezTo>
                    <a:pt x="902" y="1475"/>
                    <a:pt x="907" y="1458"/>
                    <a:pt x="907" y="1458"/>
                  </a:cubicBezTo>
                  <a:cubicBezTo>
                    <a:pt x="907" y="1458"/>
                    <a:pt x="917" y="1464"/>
                    <a:pt x="919" y="1465"/>
                  </a:cubicBezTo>
                  <a:cubicBezTo>
                    <a:pt x="921" y="1465"/>
                    <a:pt x="939" y="1467"/>
                    <a:pt x="943" y="1471"/>
                  </a:cubicBezTo>
                  <a:cubicBezTo>
                    <a:pt x="947" y="1476"/>
                    <a:pt x="957" y="1489"/>
                    <a:pt x="957" y="1492"/>
                  </a:cubicBezTo>
                  <a:cubicBezTo>
                    <a:pt x="957" y="1494"/>
                    <a:pt x="955" y="1519"/>
                    <a:pt x="957" y="1524"/>
                  </a:cubicBezTo>
                  <a:cubicBezTo>
                    <a:pt x="960" y="1528"/>
                    <a:pt x="982" y="1531"/>
                    <a:pt x="982" y="1531"/>
                  </a:cubicBezTo>
                  <a:cubicBezTo>
                    <a:pt x="982" y="1531"/>
                    <a:pt x="996" y="1528"/>
                    <a:pt x="998" y="1530"/>
                  </a:cubicBezTo>
                  <a:cubicBezTo>
                    <a:pt x="1000" y="1532"/>
                    <a:pt x="1011" y="1544"/>
                    <a:pt x="1011" y="1547"/>
                  </a:cubicBezTo>
                  <a:lnTo>
                    <a:pt x="1011" y="1563"/>
                  </a:lnTo>
                  <a:cubicBezTo>
                    <a:pt x="1011" y="1563"/>
                    <a:pt x="1039" y="1562"/>
                    <a:pt x="1044" y="1563"/>
                  </a:cubicBezTo>
                  <a:cubicBezTo>
                    <a:pt x="1050" y="1564"/>
                    <a:pt x="1055" y="1581"/>
                    <a:pt x="1055" y="1581"/>
                  </a:cubicBezTo>
                  <a:cubicBezTo>
                    <a:pt x="1055" y="1581"/>
                    <a:pt x="1067" y="1599"/>
                    <a:pt x="1068" y="1601"/>
                  </a:cubicBezTo>
                  <a:cubicBezTo>
                    <a:pt x="1069" y="1604"/>
                    <a:pt x="1086" y="1607"/>
                    <a:pt x="1086" y="1607"/>
                  </a:cubicBezTo>
                  <a:lnTo>
                    <a:pt x="1111" y="1595"/>
                  </a:lnTo>
                  <a:lnTo>
                    <a:pt x="1131" y="1595"/>
                  </a:lnTo>
                  <a:lnTo>
                    <a:pt x="1155" y="1609"/>
                  </a:lnTo>
                  <a:cubicBezTo>
                    <a:pt x="1155" y="1609"/>
                    <a:pt x="1167" y="1618"/>
                    <a:pt x="1168" y="1624"/>
                  </a:cubicBezTo>
                  <a:cubicBezTo>
                    <a:pt x="1170" y="1630"/>
                    <a:pt x="1185" y="1635"/>
                    <a:pt x="1185" y="1635"/>
                  </a:cubicBezTo>
                  <a:cubicBezTo>
                    <a:pt x="1185" y="1635"/>
                    <a:pt x="1207" y="1625"/>
                    <a:pt x="1211" y="1625"/>
                  </a:cubicBezTo>
                  <a:cubicBezTo>
                    <a:pt x="1215" y="1625"/>
                    <a:pt x="1232" y="1623"/>
                    <a:pt x="1233" y="1627"/>
                  </a:cubicBezTo>
                  <a:cubicBezTo>
                    <a:pt x="1234" y="1630"/>
                    <a:pt x="1257" y="1635"/>
                    <a:pt x="1257" y="1635"/>
                  </a:cubicBezTo>
                  <a:lnTo>
                    <a:pt x="1326" y="1639"/>
                  </a:lnTo>
                  <a:lnTo>
                    <a:pt x="1326" y="1684"/>
                  </a:lnTo>
                  <a:cubicBezTo>
                    <a:pt x="1326" y="1684"/>
                    <a:pt x="1342" y="1695"/>
                    <a:pt x="1344" y="1699"/>
                  </a:cubicBezTo>
                  <a:cubicBezTo>
                    <a:pt x="1346" y="1703"/>
                    <a:pt x="1366" y="1710"/>
                    <a:pt x="1369" y="1716"/>
                  </a:cubicBezTo>
                  <a:cubicBezTo>
                    <a:pt x="1373" y="1721"/>
                    <a:pt x="1391" y="1734"/>
                    <a:pt x="1394" y="1740"/>
                  </a:cubicBezTo>
                  <a:cubicBezTo>
                    <a:pt x="1398" y="1746"/>
                    <a:pt x="1415" y="1746"/>
                    <a:pt x="1418" y="1752"/>
                  </a:cubicBezTo>
                  <a:cubicBezTo>
                    <a:pt x="1422" y="1757"/>
                    <a:pt x="1435" y="1774"/>
                    <a:pt x="1435" y="1781"/>
                  </a:cubicBezTo>
                  <a:cubicBezTo>
                    <a:pt x="1434" y="1789"/>
                    <a:pt x="1456" y="1810"/>
                    <a:pt x="1456" y="1810"/>
                  </a:cubicBezTo>
                  <a:cubicBezTo>
                    <a:pt x="1456" y="1810"/>
                    <a:pt x="1465" y="1815"/>
                    <a:pt x="1477" y="1822"/>
                  </a:cubicBezTo>
                  <a:lnTo>
                    <a:pt x="1483" y="1818"/>
                  </a:lnTo>
                  <a:lnTo>
                    <a:pt x="1530" y="1763"/>
                  </a:lnTo>
                  <a:lnTo>
                    <a:pt x="1536" y="1751"/>
                  </a:lnTo>
                  <a:lnTo>
                    <a:pt x="1534" y="1738"/>
                  </a:lnTo>
                  <a:lnTo>
                    <a:pt x="1515" y="1728"/>
                  </a:lnTo>
                  <a:lnTo>
                    <a:pt x="1508" y="1716"/>
                  </a:lnTo>
                  <a:lnTo>
                    <a:pt x="1509" y="1693"/>
                  </a:lnTo>
                  <a:cubicBezTo>
                    <a:pt x="1509" y="1693"/>
                    <a:pt x="1526" y="1684"/>
                    <a:pt x="1527" y="1682"/>
                  </a:cubicBezTo>
                  <a:cubicBezTo>
                    <a:pt x="1528" y="1680"/>
                    <a:pt x="1547" y="1687"/>
                    <a:pt x="1547" y="1687"/>
                  </a:cubicBezTo>
                  <a:lnTo>
                    <a:pt x="1547" y="1706"/>
                  </a:lnTo>
                  <a:lnTo>
                    <a:pt x="1583" y="1709"/>
                  </a:lnTo>
                  <a:lnTo>
                    <a:pt x="1584" y="1693"/>
                  </a:lnTo>
                  <a:lnTo>
                    <a:pt x="1597" y="1672"/>
                  </a:lnTo>
                  <a:lnTo>
                    <a:pt x="1615" y="1654"/>
                  </a:lnTo>
                  <a:lnTo>
                    <a:pt x="1633" y="1631"/>
                  </a:lnTo>
                  <a:lnTo>
                    <a:pt x="1642" y="1606"/>
                  </a:lnTo>
                  <a:lnTo>
                    <a:pt x="1675" y="1597"/>
                  </a:lnTo>
                  <a:lnTo>
                    <a:pt x="1681" y="1572"/>
                  </a:lnTo>
                  <a:lnTo>
                    <a:pt x="1707" y="1567"/>
                  </a:lnTo>
                  <a:lnTo>
                    <a:pt x="1732" y="1570"/>
                  </a:lnTo>
                  <a:cubicBezTo>
                    <a:pt x="1729" y="1558"/>
                    <a:pt x="1725" y="1547"/>
                    <a:pt x="1724" y="1545"/>
                  </a:cubicBezTo>
                  <a:cubicBezTo>
                    <a:pt x="1723" y="1543"/>
                    <a:pt x="1711" y="1527"/>
                    <a:pt x="1711" y="1520"/>
                  </a:cubicBezTo>
                  <a:close/>
                </a:path>
              </a:pathLst>
            </a:custGeom>
            <a:grpFill/>
            <a:ln w="12700" cap="rnd">
              <a:solidFill>
                <a:schemeClr val="accent1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1" name="Freeform 18"/>
            <p:cNvSpPr>
              <a:spLocks/>
            </p:cNvSpPr>
            <p:nvPr/>
          </p:nvSpPr>
          <p:spPr bwMode="auto">
            <a:xfrm>
              <a:off x="3244880" y="1435215"/>
              <a:ext cx="1346764" cy="1513054"/>
            </a:xfrm>
            <a:custGeom>
              <a:avLst/>
              <a:gdLst>
                <a:gd name="T0" fmla="*/ 1039 w 1595"/>
                <a:gd name="T1" fmla="*/ 1611 h 1791"/>
                <a:gd name="T2" fmla="*/ 1080 w 1595"/>
                <a:gd name="T3" fmla="*/ 1522 h 1791"/>
                <a:gd name="T4" fmla="*/ 1203 w 1595"/>
                <a:gd name="T5" fmla="*/ 1473 h 1791"/>
                <a:gd name="T6" fmla="*/ 1295 w 1595"/>
                <a:gd name="T7" fmla="*/ 1496 h 1791"/>
                <a:gd name="T8" fmla="*/ 1366 w 1595"/>
                <a:gd name="T9" fmla="*/ 1348 h 1791"/>
                <a:gd name="T10" fmla="*/ 1458 w 1595"/>
                <a:gd name="T11" fmla="*/ 1247 h 1791"/>
                <a:gd name="T12" fmla="*/ 1548 w 1595"/>
                <a:gd name="T13" fmla="*/ 1178 h 1791"/>
                <a:gd name="T14" fmla="*/ 1508 w 1595"/>
                <a:gd name="T15" fmla="*/ 1029 h 1791"/>
                <a:gd name="T16" fmla="*/ 1555 w 1595"/>
                <a:gd name="T17" fmla="*/ 764 h 1791"/>
                <a:gd name="T18" fmla="*/ 1575 w 1595"/>
                <a:gd name="T19" fmla="*/ 603 h 1791"/>
                <a:gd name="T20" fmla="*/ 1446 w 1595"/>
                <a:gd name="T21" fmla="*/ 487 h 1791"/>
                <a:gd name="T22" fmla="*/ 1291 w 1595"/>
                <a:gd name="T23" fmla="*/ 405 h 1791"/>
                <a:gd name="T24" fmla="*/ 1122 w 1595"/>
                <a:gd name="T25" fmla="*/ 267 h 1791"/>
                <a:gd name="T26" fmla="*/ 1074 w 1595"/>
                <a:gd name="T27" fmla="*/ 157 h 1791"/>
                <a:gd name="T28" fmla="*/ 1082 w 1595"/>
                <a:gd name="T29" fmla="*/ 0 h 1791"/>
                <a:gd name="T30" fmla="*/ 912 w 1595"/>
                <a:gd name="T31" fmla="*/ 77 h 1791"/>
                <a:gd name="T32" fmla="*/ 837 w 1595"/>
                <a:gd name="T33" fmla="*/ 95 h 1791"/>
                <a:gd name="T34" fmla="*/ 773 w 1595"/>
                <a:gd name="T35" fmla="*/ 29 h 1791"/>
                <a:gd name="T36" fmla="*/ 707 w 1595"/>
                <a:gd name="T37" fmla="*/ 71 h 1791"/>
                <a:gd name="T38" fmla="*/ 651 w 1595"/>
                <a:gd name="T39" fmla="*/ 94 h 1791"/>
                <a:gd name="T40" fmla="*/ 599 w 1595"/>
                <a:gd name="T41" fmla="*/ 90 h 1791"/>
                <a:gd name="T42" fmla="*/ 492 w 1595"/>
                <a:gd name="T43" fmla="*/ 134 h 1791"/>
                <a:gd name="T44" fmla="*/ 444 w 1595"/>
                <a:gd name="T45" fmla="*/ 157 h 1791"/>
                <a:gd name="T46" fmla="*/ 406 w 1595"/>
                <a:gd name="T47" fmla="*/ 240 h 1791"/>
                <a:gd name="T48" fmla="*/ 358 w 1595"/>
                <a:gd name="T49" fmla="*/ 193 h 1791"/>
                <a:gd name="T50" fmla="*/ 282 w 1595"/>
                <a:gd name="T51" fmla="*/ 219 h 1791"/>
                <a:gd name="T52" fmla="*/ 223 w 1595"/>
                <a:gd name="T53" fmla="*/ 286 h 1791"/>
                <a:gd name="T54" fmla="*/ 168 w 1595"/>
                <a:gd name="T55" fmla="*/ 325 h 1791"/>
                <a:gd name="T56" fmla="*/ 74 w 1595"/>
                <a:gd name="T57" fmla="*/ 421 h 1791"/>
                <a:gd name="T58" fmla="*/ 43 w 1595"/>
                <a:gd name="T59" fmla="*/ 525 h 1791"/>
                <a:gd name="T60" fmla="*/ 41 w 1595"/>
                <a:gd name="T61" fmla="*/ 608 h 1791"/>
                <a:gd name="T62" fmla="*/ 80 w 1595"/>
                <a:gd name="T63" fmla="*/ 716 h 1791"/>
                <a:gd name="T64" fmla="*/ 0 w 1595"/>
                <a:gd name="T65" fmla="*/ 877 h 1791"/>
                <a:gd name="T66" fmla="*/ 82 w 1595"/>
                <a:gd name="T67" fmla="*/ 901 h 1791"/>
                <a:gd name="T68" fmla="*/ 145 w 1595"/>
                <a:gd name="T69" fmla="*/ 934 h 1791"/>
                <a:gd name="T70" fmla="*/ 212 w 1595"/>
                <a:gd name="T71" fmla="*/ 987 h 1791"/>
                <a:gd name="T72" fmla="*/ 225 w 1595"/>
                <a:gd name="T73" fmla="*/ 1060 h 1791"/>
                <a:gd name="T74" fmla="*/ 190 w 1595"/>
                <a:gd name="T75" fmla="*/ 1147 h 1791"/>
                <a:gd name="T76" fmla="*/ 146 w 1595"/>
                <a:gd name="T77" fmla="*/ 1367 h 1791"/>
                <a:gd name="T78" fmla="*/ 219 w 1595"/>
                <a:gd name="T79" fmla="*/ 1381 h 1791"/>
                <a:gd name="T80" fmla="*/ 309 w 1595"/>
                <a:gd name="T81" fmla="*/ 1390 h 1791"/>
                <a:gd name="T82" fmla="*/ 395 w 1595"/>
                <a:gd name="T83" fmla="*/ 1410 h 1791"/>
                <a:gd name="T84" fmla="*/ 376 w 1595"/>
                <a:gd name="T85" fmla="*/ 1473 h 1791"/>
                <a:gd name="T86" fmla="*/ 331 w 1595"/>
                <a:gd name="T87" fmla="*/ 1524 h 1791"/>
                <a:gd name="T88" fmla="*/ 304 w 1595"/>
                <a:gd name="T89" fmla="*/ 1489 h 1791"/>
                <a:gd name="T90" fmla="*/ 257 w 1595"/>
                <a:gd name="T91" fmla="*/ 1470 h 1791"/>
                <a:gd name="T92" fmla="*/ 295 w 1595"/>
                <a:gd name="T93" fmla="*/ 1524 h 1791"/>
                <a:gd name="T94" fmla="*/ 473 w 1595"/>
                <a:gd name="T95" fmla="*/ 1599 h 1791"/>
                <a:gd name="T96" fmla="*/ 590 w 1595"/>
                <a:gd name="T97" fmla="*/ 1631 h 1791"/>
                <a:gd name="T98" fmla="*/ 734 w 1595"/>
                <a:gd name="T99" fmla="*/ 1752 h 1791"/>
                <a:gd name="T100" fmla="*/ 883 w 1595"/>
                <a:gd name="T101" fmla="*/ 1743 h 1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95" h="1791">
                  <a:moveTo>
                    <a:pt x="1056" y="1719"/>
                  </a:moveTo>
                  <a:cubicBezTo>
                    <a:pt x="1058" y="1715"/>
                    <a:pt x="1049" y="1686"/>
                    <a:pt x="1049" y="1686"/>
                  </a:cubicBezTo>
                  <a:lnTo>
                    <a:pt x="1062" y="1635"/>
                  </a:lnTo>
                  <a:lnTo>
                    <a:pt x="1062" y="1621"/>
                  </a:lnTo>
                  <a:lnTo>
                    <a:pt x="1039" y="1611"/>
                  </a:lnTo>
                  <a:lnTo>
                    <a:pt x="1001" y="1611"/>
                  </a:lnTo>
                  <a:cubicBezTo>
                    <a:pt x="991" y="1611"/>
                    <a:pt x="1001" y="1583"/>
                    <a:pt x="1001" y="1577"/>
                  </a:cubicBezTo>
                  <a:cubicBezTo>
                    <a:pt x="1001" y="1570"/>
                    <a:pt x="1021" y="1532"/>
                    <a:pt x="1021" y="1532"/>
                  </a:cubicBezTo>
                  <a:lnTo>
                    <a:pt x="1060" y="1518"/>
                  </a:lnTo>
                  <a:lnTo>
                    <a:pt x="1080" y="1522"/>
                  </a:lnTo>
                  <a:lnTo>
                    <a:pt x="1106" y="1522"/>
                  </a:lnTo>
                  <a:cubicBezTo>
                    <a:pt x="1106" y="1522"/>
                    <a:pt x="1133" y="1496"/>
                    <a:pt x="1148" y="1496"/>
                  </a:cubicBezTo>
                  <a:cubicBezTo>
                    <a:pt x="1163" y="1496"/>
                    <a:pt x="1160" y="1481"/>
                    <a:pt x="1161" y="1476"/>
                  </a:cubicBezTo>
                  <a:cubicBezTo>
                    <a:pt x="1163" y="1470"/>
                    <a:pt x="1184" y="1465"/>
                    <a:pt x="1184" y="1465"/>
                  </a:cubicBezTo>
                  <a:lnTo>
                    <a:pt x="1203" y="1473"/>
                  </a:lnTo>
                  <a:lnTo>
                    <a:pt x="1213" y="1485"/>
                  </a:lnTo>
                  <a:cubicBezTo>
                    <a:pt x="1213" y="1485"/>
                    <a:pt x="1227" y="1508"/>
                    <a:pt x="1230" y="1512"/>
                  </a:cubicBezTo>
                  <a:cubicBezTo>
                    <a:pt x="1233" y="1516"/>
                    <a:pt x="1248" y="1522"/>
                    <a:pt x="1248" y="1522"/>
                  </a:cubicBezTo>
                  <a:lnTo>
                    <a:pt x="1280" y="1522"/>
                  </a:lnTo>
                  <a:lnTo>
                    <a:pt x="1295" y="1496"/>
                  </a:lnTo>
                  <a:lnTo>
                    <a:pt x="1310" y="1424"/>
                  </a:lnTo>
                  <a:lnTo>
                    <a:pt x="1342" y="1424"/>
                  </a:lnTo>
                  <a:cubicBezTo>
                    <a:pt x="1346" y="1424"/>
                    <a:pt x="1364" y="1413"/>
                    <a:pt x="1364" y="1413"/>
                  </a:cubicBezTo>
                  <a:cubicBezTo>
                    <a:pt x="1364" y="1413"/>
                    <a:pt x="1346" y="1396"/>
                    <a:pt x="1349" y="1392"/>
                  </a:cubicBezTo>
                  <a:cubicBezTo>
                    <a:pt x="1351" y="1388"/>
                    <a:pt x="1366" y="1348"/>
                    <a:pt x="1366" y="1348"/>
                  </a:cubicBezTo>
                  <a:lnTo>
                    <a:pt x="1400" y="1324"/>
                  </a:lnTo>
                  <a:cubicBezTo>
                    <a:pt x="1400" y="1324"/>
                    <a:pt x="1411" y="1299"/>
                    <a:pt x="1411" y="1292"/>
                  </a:cubicBezTo>
                  <a:cubicBezTo>
                    <a:pt x="1411" y="1286"/>
                    <a:pt x="1431" y="1287"/>
                    <a:pt x="1435" y="1282"/>
                  </a:cubicBezTo>
                  <a:cubicBezTo>
                    <a:pt x="1439" y="1276"/>
                    <a:pt x="1454" y="1272"/>
                    <a:pt x="1454" y="1272"/>
                  </a:cubicBezTo>
                  <a:lnTo>
                    <a:pt x="1458" y="1247"/>
                  </a:lnTo>
                  <a:lnTo>
                    <a:pt x="1477" y="1253"/>
                  </a:lnTo>
                  <a:lnTo>
                    <a:pt x="1500" y="1282"/>
                  </a:lnTo>
                  <a:lnTo>
                    <a:pt x="1514" y="1271"/>
                  </a:lnTo>
                  <a:cubicBezTo>
                    <a:pt x="1514" y="1271"/>
                    <a:pt x="1532" y="1213"/>
                    <a:pt x="1532" y="1209"/>
                  </a:cubicBezTo>
                  <a:cubicBezTo>
                    <a:pt x="1532" y="1205"/>
                    <a:pt x="1548" y="1178"/>
                    <a:pt x="1548" y="1178"/>
                  </a:cubicBezTo>
                  <a:cubicBezTo>
                    <a:pt x="1548" y="1178"/>
                    <a:pt x="1567" y="1162"/>
                    <a:pt x="1570" y="1157"/>
                  </a:cubicBezTo>
                  <a:cubicBezTo>
                    <a:pt x="1572" y="1152"/>
                    <a:pt x="1560" y="1113"/>
                    <a:pt x="1560" y="1113"/>
                  </a:cubicBezTo>
                  <a:lnTo>
                    <a:pt x="1536" y="1106"/>
                  </a:lnTo>
                  <a:cubicBezTo>
                    <a:pt x="1536" y="1106"/>
                    <a:pt x="1513" y="1080"/>
                    <a:pt x="1512" y="1075"/>
                  </a:cubicBezTo>
                  <a:cubicBezTo>
                    <a:pt x="1510" y="1069"/>
                    <a:pt x="1509" y="1031"/>
                    <a:pt x="1508" y="1029"/>
                  </a:cubicBezTo>
                  <a:cubicBezTo>
                    <a:pt x="1506" y="1026"/>
                    <a:pt x="1510" y="987"/>
                    <a:pt x="1517" y="978"/>
                  </a:cubicBezTo>
                  <a:cubicBezTo>
                    <a:pt x="1524" y="968"/>
                    <a:pt x="1548" y="938"/>
                    <a:pt x="1555" y="928"/>
                  </a:cubicBezTo>
                  <a:cubicBezTo>
                    <a:pt x="1562" y="919"/>
                    <a:pt x="1581" y="858"/>
                    <a:pt x="1581" y="854"/>
                  </a:cubicBezTo>
                  <a:cubicBezTo>
                    <a:pt x="1581" y="850"/>
                    <a:pt x="1576" y="815"/>
                    <a:pt x="1575" y="809"/>
                  </a:cubicBezTo>
                  <a:cubicBezTo>
                    <a:pt x="1574" y="802"/>
                    <a:pt x="1559" y="785"/>
                    <a:pt x="1555" y="764"/>
                  </a:cubicBezTo>
                  <a:cubicBezTo>
                    <a:pt x="1551" y="742"/>
                    <a:pt x="1556" y="748"/>
                    <a:pt x="1560" y="741"/>
                  </a:cubicBezTo>
                  <a:cubicBezTo>
                    <a:pt x="1563" y="734"/>
                    <a:pt x="1572" y="728"/>
                    <a:pt x="1579" y="722"/>
                  </a:cubicBezTo>
                  <a:cubicBezTo>
                    <a:pt x="1586" y="717"/>
                    <a:pt x="1595" y="685"/>
                    <a:pt x="1595" y="669"/>
                  </a:cubicBezTo>
                  <a:cubicBezTo>
                    <a:pt x="1595" y="653"/>
                    <a:pt x="1590" y="647"/>
                    <a:pt x="1589" y="635"/>
                  </a:cubicBezTo>
                  <a:cubicBezTo>
                    <a:pt x="1587" y="623"/>
                    <a:pt x="1575" y="610"/>
                    <a:pt x="1575" y="603"/>
                  </a:cubicBezTo>
                  <a:cubicBezTo>
                    <a:pt x="1575" y="596"/>
                    <a:pt x="1574" y="564"/>
                    <a:pt x="1575" y="558"/>
                  </a:cubicBezTo>
                  <a:cubicBezTo>
                    <a:pt x="1576" y="551"/>
                    <a:pt x="1564" y="531"/>
                    <a:pt x="1560" y="519"/>
                  </a:cubicBezTo>
                  <a:cubicBezTo>
                    <a:pt x="1555" y="507"/>
                    <a:pt x="1520" y="519"/>
                    <a:pt x="1520" y="519"/>
                  </a:cubicBezTo>
                  <a:lnTo>
                    <a:pt x="1446" y="502"/>
                  </a:lnTo>
                  <a:lnTo>
                    <a:pt x="1446" y="487"/>
                  </a:lnTo>
                  <a:cubicBezTo>
                    <a:pt x="1446" y="483"/>
                    <a:pt x="1442" y="467"/>
                    <a:pt x="1439" y="449"/>
                  </a:cubicBezTo>
                  <a:cubicBezTo>
                    <a:pt x="1436" y="430"/>
                    <a:pt x="1428" y="426"/>
                    <a:pt x="1428" y="426"/>
                  </a:cubicBezTo>
                  <a:lnTo>
                    <a:pt x="1392" y="420"/>
                  </a:lnTo>
                  <a:lnTo>
                    <a:pt x="1318" y="405"/>
                  </a:lnTo>
                  <a:lnTo>
                    <a:pt x="1291" y="405"/>
                  </a:lnTo>
                  <a:cubicBezTo>
                    <a:pt x="1285" y="405"/>
                    <a:pt x="1256" y="392"/>
                    <a:pt x="1256" y="392"/>
                  </a:cubicBezTo>
                  <a:lnTo>
                    <a:pt x="1211" y="382"/>
                  </a:lnTo>
                  <a:cubicBezTo>
                    <a:pt x="1211" y="382"/>
                    <a:pt x="1155" y="378"/>
                    <a:pt x="1144" y="376"/>
                  </a:cubicBezTo>
                  <a:cubicBezTo>
                    <a:pt x="1133" y="373"/>
                    <a:pt x="1122" y="348"/>
                    <a:pt x="1122" y="348"/>
                  </a:cubicBezTo>
                  <a:lnTo>
                    <a:pt x="1122" y="267"/>
                  </a:lnTo>
                  <a:cubicBezTo>
                    <a:pt x="1122" y="263"/>
                    <a:pt x="1110" y="244"/>
                    <a:pt x="1110" y="244"/>
                  </a:cubicBezTo>
                  <a:lnTo>
                    <a:pt x="1060" y="234"/>
                  </a:lnTo>
                  <a:lnTo>
                    <a:pt x="1060" y="222"/>
                  </a:lnTo>
                  <a:lnTo>
                    <a:pt x="1074" y="202"/>
                  </a:lnTo>
                  <a:lnTo>
                    <a:pt x="1074" y="157"/>
                  </a:lnTo>
                  <a:lnTo>
                    <a:pt x="1074" y="74"/>
                  </a:lnTo>
                  <a:lnTo>
                    <a:pt x="1080" y="52"/>
                  </a:lnTo>
                  <a:lnTo>
                    <a:pt x="1082" y="39"/>
                  </a:lnTo>
                  <a:lnTo>
                    <a:pt x="1075" y="36"/>
                  </a:lnTo>
                  <a:lnTo>
                    <a:pt x="1082" y="0"/>
                  </a:lnTo>
                  <a:lnTo>
                    <a:pt x="1045" y="16"/>
                  </a:lnTo>
                  <a:lnTo>
                    <a:pt x="1012" y="32"/>
                  </a:lnTo>
                  <a:lnTo>
                    <a:pt x="963" y="60"/>
                  </a:lnTo>
                  <a:lnTo>
                    <a:pt x="932" y="58"/>
                  </a:lnTo>
                  <a:lnTo>
                    <a:pt x="912" y="77"/>
                  </a:lnTo>
                  <a:cubicBezTo>
                    <a:pt x="912" y="77"/>
                    <a:pt x="903" y="83"/>
                    <a:pt x="901" y="83"/>
                  </a:cubicBezTo>
                  <a:cubicBezTo>
                    <a:pt x="899" y="84"/>
                    <a:pt x="887" y="95"/>
                    <a:pt x="885" y="97"/>
                  </a:cubicBezTo>
                  <a:cubicBezTo>
                    <a:pt x="883" y="98"/>
                    <a:pt x="871" y="101"/>
                    <a:pt x="869" y="100"/>
                  </a:cubicBezTo>
                  <a:cubicBezTo>
                    <a:pt x="868" y="100"/>
                    <a:pt x="845" y="99"/>
                    <a:pt x="845" y="99"/>
                  </a:cubicBezTo>
                  <a:cubicBezTo>
                    <a:pt x="845" y="99"/>
                    <a:pt x="838" y="97"/>
                    <a:pt x="837" y="95"/>
                  </a:cubicBezTo>
                  <a:cubicBezTo>
                    <a:pt x="837" y="93"/>
                    <a:pt x="830" y="80"/>
                    <a:pt x="830" y="80"/>
                  </a:cubicBezTo>
                  <a:lnTo>
                    <a:pt x="814" y="64"/>
                  </a:lnTo>
                  <a:cubicBezTo>
                    <a:pt x="814" y="64"/>
                    <a:pt x="792" y="43"/>
                    <a:pt x="792" y="41"/>
                  </a:cubicBezTo>
                  <a:cubicBezTo>
                    <a:pt x="791" y="39"/>
                    <a:pt x="781" y="31"/>
                    <a:pt x="781" y="31"/>
                  </a:cubicBezTo>
                  <a:lnTo>
                    <a:pt x="773" y="29"/>
                  </a:lnTo>
                  <a:lnTo>
                    <a:pt x="773" y="50"/>
                  </a:lnTo>
                  <a:lnTo>
                    <a:pt x="740" y="49"/>
                  </a:lnTo>
                  <a:lnTo>
                    <a:pt x="740" y="19"/>
                  </a:lnTo>
                  <a:lnTo>
                    <a:pt x="710" y="19"/>
                  </a:lnTo>
                  <a:lnTo>
                    <a:pt x="707" y="71"/>
                  </a:lnTo>
                  <a:lnTo>
                    <a:pt x="698" y="71"/>
                  </a:lnTo>
                  <a:lnTo>
                    <a:pt x="695" y="83"/>
                  </a:lnTo>
                  <a:lnTo>
                    <a:pt x="671" y="83"/>
                  </a:lnTo>
                  <a:lnTo>
                    <a:pt x="659" y="83"/>
                  </a:lnTo>
                  <a:lnTo>
                    <a:pt x="651" y="94"/>
                  </a:lnTo>
                  <a:lnTo>
                    <a:pt x="641" y="99"/>
                  </a:lnTo>
                  <a:cubicBezTo>
                    <a:pt x="641" y="99"/>
                    <a:pt x="630" y="101"/>
                    <a:pt x="629" y="100"/>
                  </a:cubicBezTo>
                  <a:cubicBezTo>
                    <a:pt x="628" y="100"/>
                    <a:pt x="625" y="92"/>
                    <a:pt x="625" y="92"/>
                  </a:cubicBezTo>
                  <a:lnTo>
                    <a:pt x="617" y="83"/>
                  </a:lnTo>
                  <a:lnTo>
                    <a:pt x="599" y="90"/>
                  </a:lnTo>
                  <a:lnTo>
                    <a:pt x="587" y="84"/>
                  </a:lnTo>
                  <a:lnTo>
                    <a:pt x="557" y="83"/>
                  </a:lnTo>
                  <a:lnTo>
                    <a:pt x="557" y="157"/>
                  </a:lnTo>
                  <a:lnTo>
                    <a:pt x="494" y="154"/>
                  </a:lnTo>
                  <a:lnTo>
                    <a:pt x="492" y="134"/>
                  </a:lnTo>
                  <a:lnTo>
                    <a:pt x="477" y="147"/>
                  </a:lnTo>
                  <a:lnTo>
                    <a:pt x="466" y="163"/>
                  </a:lnTo>
                  <a:lnTo>
                    <a:pt x="450" y="178"/>
                  </a:lnTo>
                  <a:lnTo>
                    <a:pt x="450" y="159"/>
                  </a:lnTo>
                  <a:lnTo>
                    <a:pt x="444" y="157"/>
                  </a:lnTo>
                  <a:lnTo>
                    <a:pt x="429" y="157"/>
                  </a:lnTo>
                  <a:lnTo>
                    <a:pt x="426" y="209"/>
                  </a:lnTo>
                  <a:lnTo>
                    <a:pt x="418" y="211"/>
                  </a:lnTo>
                  <a:lnTo>
                    <a:pt x="415" y="240"/>
                  </a:lnTo>
                  <a:lnTo>
                    <a:pt x="406" y="240"/>
                  </a:lnTo>
                  <a:lnTo>
                    <a:pt x="404" y="252"/>
                  </a:lnTo>
                  <a:lnTo>
                    <a:pt x="376" y="253"/>
                  </a:lnTo>
                  <a:cubicBezTo>
                    <a:pt x="376" y="253"/>
                    <a:pt x="377" y="215"/>
                    <a:pt x="376" y="211"/>
                  </a:cubicBezTo>
                  <a:cubicBezTo>
                    <a:pt x="376" y="208"/>
                    <a:pt x="367" y="204"/>
                    <a:pt x="366" y="202"/>
                  </a:cubicBezTo>
                  <a:cubicBezTo>
                    <a:pt x="365" y="200"/>
                    <a:pt x="358" y="194"/>
                    <a:pt x="358" y="193"/>
                  </a:cubicBezTo>
                  <a:cubicBezTo>
                    <a:pt x="358" y="192"/>
                    <a:pt x="343" y="187"/>
                    <a:pt x="343" y="187"/>
                  </a:cubicBezTo>
                  <a:lnTo>
                    <a:pt x="332" y="179"/>
                  </a:lnTo>
                  <a:lnTo>
                    <a:pt x="310" y="179"/>
                  </a:lnTo>
                  <a:lnTo>
                    <a:pt x="306" y="219"/>
                  </a:lnTo>
                  <a:lnTo>
                    <a:pt x="282" y="219"/>
                  </a:lnTo>
                  <a:cubicBezTo>
                    <a:pt x="282" y="219"/>
                    <a:pt x="268" y="239"/>
                    <a:pt x="267" y="242"/>
                  </a:cubicBezTo>
                  <a:cubicBezTo>
                    <a:pt x="265" y="244"/>
                    <a:pt x="258" y="266"/>
                    <a:pt x="258" y="266"/>
                  </a:cubicBezTo>
                  <a:lnTo>
                    <a:pt x="247" y="278"/>
                  </a:lnTo>
                  <a:lnTo>
                    <a:pt x="231" y="282"/>
                  </a:lnTo>
                  <a:lnTo>
                    <a:pt x="223" y="286"/>
                  </a:lnTo>
                  <a:lnTo>
                    <a:pt x="216" y="335"/>
                  </a:lnTo>
                  <a:lnTo>
                    <a:pt x="193" y="335"/>
                  </a:lnTo>
                  <a:lnTo>
                    <a:pt x="187" y="328"/>
                  </a:lnTo>
                  <a:lnTo>
                    <a:pt x="176" y="318"/>
                  </a:lnTo>
                  <a:lnTo>
                    <a:pt x="168" y="325"/>
                  </a:lnTo>
                  <a:lnTo>
                    <a:pt x="150" y="335"/>
                  </a:lnTo>
                  <a:lnTo>
                    <a:pt x="143" y="351"/>
                  </a:lnTo>
                  <a:lnTo>
                    <a:pt x="130" y="364"/>
                  </a:lnTo>
                  <a:cubicBezTo>
                    <a:pt x="130" y="364"/>
                    <a:pt x="107" y="390"/>
                    <a:pt x="104" y="393"/>
                  </a:cubicBezTo>
                  <a:cubicBezTo>
                    <a:pt x="101" y="395"/>
                    <a:pt x="74" y="421"/>
                    <a:pt x="74" y="421"/>
                  </a:cubicBezTo>
                  <a:lnTo>
                    <a:pt x="59" y="454"/>
                  </a:lnTo>
                  <a:lnTo>
                    <a:pt x="43" y="478"/>
                  </a:lnTo>
                  <a:lnTo>
                    <a:pt x="30" y="498"/>
                  </a:lnTo>
                  <a:lnTo>
                    <a:pt x="30" y="511"/>
                  </a:lnTo>
                  <a:lnTo>
                    <a:pt x="43" y="525"/>
                  </a:lnTo>
                  <a:lnTo>
                    <a:pt x="55" y="537"/>
                  </a:lnTo>
                  <a:lnTo>
                    <a:pt x="71" y="546"/>
                  </a:lnTo>
                  <a:lnTo>
                    <a:pt x="59" y="577"/>
                  </a:lnTo>
                  <a:cubicBezTo>
                    <a:pt x="59" y="577"/>
                    <a:pt x="47" y="598"/>
                    <a:pt x="45" y="599"/>
                  </a:cubicBezTo>
                  <a:cubicBezTo>
                    <a:pt x="43" y="601"/>
                    <a:pt x="41" y="608"/>
                    <a:pt x="41" y="608"/>
                  </a:cubicBezTo>
                  <a:cubicBezTo>
                    <a:pt x="41" y="608"/>
                    <a:pt x="41" y="640"/>
                    <a:pt x="40" y="641"/>
                  </a:cubicBezTo>
                  <a:cubicBezTo>
                    <a:pt x="40" y="642"/>
                    <a:pt x="46" y="645"/>
                    <a:pt x="46" y="645"/>
                  </a:cubicBezTo>
                  <a:lnTo>
                    <a:pt x="69" y="657"/>
                  </a:lnTo>
                  <a:lnTo>
                    <a:pt x="89" y="680"/>
                  </a:lnTo>
                  <a:lnTo>
                    <a:pt x="80" y="716"/>
                  </a:lnTo>
                  <a:cubicBezTo>
                    <a:pt x="80" y="716"/>
                    <a:pt x="57" y="756"/>
                    <a:pt x="52" y="760"/>
                  </a:cubicBezTo>
                  <a:cubicBezTo>
                    <a:pt x="48" y="763"/>
                    <a:pt x="34" y="781"/>
                    <a:pt x="30" y="781"/>
                  </a:cubicBezTo>
                  <a:cubicBezTo>
                    <a:pt x="26" y="781"/>
                    <a:pt x="20" y="804"/>
                    <a:pt x="20" y="804"/>
                  </a:cubicBezTo>
                  <a:lnTo>
                    <a:pt x="11" y="837"/>
                  </a:lnTo>
                  <a:lnTo>
                    <a:pt x="0" y="877"/>
                  </a:lnTo>
                  <a:lnTo>
                    <a:pt x="15" y="881"/>
                  </a:lnTo>
                  <a:lnTo>
                    <a:pt x="39" y="888"/>
                  </a:lnTo>
                  <a:lnTo>
                    <a:pt x="61" y="891"/>
                  </a:lnTo>
                  <a:lnTo>
                    <a:pt x="68" y="897"/>
                  </a:lnTo>
                  <a:lnTo>
                    <a:pt x="82" y="901"/>
                  </a:lnTo>
                  <a:lnTo>
                    <a:pt x="84" y="910"/>
                  </a:lnTo>
                  <a:lnTo>
                    <a:pt x="96" y="905"/>
                  </a:lnTo>
                  <a:lnTo>
                    <a:pt x="107" y="928"/>
                  </a:lnTo>
                  <a:lnTo>
                    <a:pt x="124" y="932"/>
                  </a:lnTo>
                  <a:lnTo>
                    <a:pt x="145" y="934"/>
                  </a:lnTo>
                  <a:lnTo>
                    <a:pt x="147" y="940"/>
                  </a:lnTo>
                  <a:lnTo>
                    <a:pt x="174" y="943"/>
                  </a:lnTo>
                  <a:lnTo>
                    <a:pt x="202" y="948"/>
                  </a:lnTo>
                  <a:lnTo>
                    <a:pt x="203" y="961"/>
                  </a:lnTo>
                  <a:lnTo>
                    <a:pt x="212" y="987"/>
                  </a:lnTo>
                  <a:lnTo>
                    <a:pt x="212" y="993"/>
                  </a:lnTo>
                  <a:lnTo>
                    <a:pt x="242" y="996"/>
                  </a:lnTo>
                  <a:cubicBezTo>
                    <a:pt x="242" y="996"/>
                    <a:pt x="246" y="1016"/>
                    <a:pt x="246" y="1018"/>
                  </a:cubicBezTo>
                  <a:cubicBezTo>
                    <a:pt x="245" y="1020"/>
                    <a:pt x="239" y="1043"/>
                    <a:pt x="239" y="1043"/>
                  </a:cubicBezTo>
                  <a:lnTo>
                    <a:pt x="225" y="1060"/>
                  </a:lnTo>
                  <a:lnTo>
                    <a:pt x="211" y="1078"/>
                  </a:lnTo>
                  <a:lnTo>
                    <a:pt x="203" y="1088"/>
                  </a:lnTo>
                  <a:lnTo>
                    <a:pt x="201" y="1124"/>
                  </a:lnTo>
                  <a:lnTo>
                    <a:pt x="193" y="1125"/>
                  </a:lnTo>
                  <a:cubicBezTo>
                    <a:pt x="193" y="1125"/>
                    <a:pt x="192" y="1141"/>
                    <a:pt x="190" y="1147"/>
                  </a:cubicBezTo>
                  <a:cubicBezTo>
                    <a:pt x="188" y="1153"/>
                    <a:pt x="186" y="1154"/>
                    <a:pt x="186" y="1154"/>
                  </a:cubicBezTo>
                  <a:lnTo>
                    <a:pt x="181" y="1160"/>
                  </a:lnTo>
                  <a:lnTo>
                    <a:pt x="179" y="1177"/>
                  </a:lnTo>
                  <a:lnTo>
                    <a:pt x="147" y="1178"/>
                  </a:lnTo>
                  <a:lnTo>
                    <a:pt x="146" y="1367"/>
                  </a:lnTo>
                  <a:lnTo>
                    <a:pt x="158" y="1374"/>
                  </a:lnTo>
                  <a:lnTo>
                    <a:pt x="176" y="1388"/>
                  </a:lnTo>
                  <a:lnTo>
                    <a:pt x="196" y="1385"/>
                  </a:lnTo>
                  <a:lnTo>
                    <a:pt x="208" y="1374"/>
                  </a:lnTo>
                  <a:lnTo>
                    <a:pt x="219" y="1381"/>
                  </a:lnTo>
                  <a:lnTo>
                    <a:pt x="235" y="1385"/>
                  </a:lnTo>
                  <a:lnTo>
                    <a:pt x="279" y="1388"/>
                  </a:lnTo>
                  <a:lnTo>
                    <a:pt x="294" y="1402"/>
                  </a:lnTo>
                  <a:lnTo>
                    <a:pt x="304" y="1409"/>
                  </a:lnTo>
                  <a:lnTo>
                    <a:pt x="309" y="1390"/>
                  </a:lnTo>
                  <a:lnTo>
                    <a:pt x="329" y="1391"/>
                  </a:lnTo>
                  <a:lnTo>
                    <a:pt x="339" y="1408"/>
                  </a:lnTo>
                  <a:cubicBezTo>
                    <a:pt x="339" y="1408"/>
                    <a:pt x="357" y="1412"/>
                    <a:pt x="357" y="1410"/>
                  </a:cubicBezTo>
                  <a:cubicBezTo>
                    <a:pt x="358" y="1408"/>
                    <a:pt x="374" y="1410"/>
                    <a:pt x="374" y="1410"/>
                  </a:cubicBezTo>
                  <a:lnTo>
                    <a:pt x="395" y="1410"/>
                  </a:lnTo>
                  <a:lnTo>
                    <a:pt x="398" y="1437"/>
                  </a:lnTo>
                  <a:cubicBezTo>
                    <a:pt x="398" y="1437"/>
                    <a:pt x="393" y="1443"/>
                    <a:pt x="391" y="1443"/>
                  </a:cubicBezTo>
                  <a:cubicBezTo>
                    <a:pt x="389" y="1444"/>
                    <a:pt x="385" y="1446"/>
                    <a:pt x="385" y="1446"/>
                  </a:cubicBezTo>
                  <a:lnTo>
                    <a:pt x="382" y="1464"/>
                  </a:lnTo>
                  <a:lnTo>
                    <a:pt x="376" y="1473"/>
                  </a:lnTo>
                  <a:lnTo>
                    <a:pt x="367" y="1480"/>
                  </a:lnTo>
                  <a:lnTo>
                    <a:pt x="361" y="1512"/>
                  </a:lnTo>
                  <a:lnTo>
                    <a:pt x="354" y="1522"/>
                  </a:lnTo>
                  <a:lnTo>
                    <a:pt x="348" y="1528"/>
                  </a:lnTo>
                  <a:cubicBezTo>
                    <a:pt x="348" y="1528"/>
                    <a:pt x="332" y="1525"/>
                    <a:pt x="331" y="1524"/>
                  </a:cubicBezTo>
                  <a:cubicBezTo>
                    <a:pt x="330" y="1523"/>
                    <a:pt x="330" y="1517"/>
                    <a:pt x="331" y="1515"/>
                  </a:cubicBezTo>
                  <a:cubicBezTo>
                    <a:pt x="332" y="1512"/>
                    <a:pt x="322" y="1505"/>
                    <a:pt x="322" y="1505"/>
                  </a:cubicBezTo>
                  <a:cubicBezTo>
                    <a:pt x="322" y="1505"/>
                    <a:pt x="317" y="1499"/>
                    <a:pt x="317" y="1498"/>
                  </a:cubicBezTo>
                  <a:cubicBezTo>
                    <a:pt x="316" y="1497"/>
                    <a:pt x="310" y="1496"/>
                    <a:pt x="310" y="1496"/>
                  </a:cubicBezTo>
                  <a:lnTo>
                    <a:pt x="304" y="1489"/>
                  </a:lnTo>
                  <a:lnTo>
                    <a:pt x="289" y="1487"/>
                  </a:lnTo>
                  <a:lnTo>
                    <a:pt x="289" y="1477"/>
                  </a:lnTo>
                  <a:lnTo>
                    <a:pt x="267" y="1472"/>
                  </a:lnTo>
                  <a:lnTo>
                    <a:pt x="264" y="1465"/>
                  </a:lnTo>
                  <a:lnTo>
                    <a:pt x="257" y="1470"/>
                  </a:lnTo>
                  <a:lnTo>
                    <a:pt x="263" y="1483"/>
                  </a:lnTo>
                  <a:lnTo>
                    <a:pt x="266" y="1491"/>
                  </a:lnTo>
                  <a:lnTo>
                    <a:pt x="272" y="1505"/>
                  </a:lnTo>
                  <a:lnTo>
                    <a:pt x="285" y="1516"/>
                  </a:lnTo>
                  <a:lnTo>
                    <a:pt x="295" y="1524"/>
                  </a:lnTo>
                  <a:lnTo>
                    <a:pt x="298" y="1560"/>
                  </a:lnTo>
                  <a:lnTo>
                    <a:pt x="297" y="1589"/>
                  </a:lnTo>
                  <a:lnTo>
                    <a:pt x="327" y="1592"/>
                  </a:lnTo>
                  <a:lnTo>
                    <a:pt x="398" y="1599"/>
                  </a:lnTo>
                  <a:lnTo>
                    <a:pt x="473" y="1599"/>
                  </a:lnTo>
                  <a:lnTo>
                    <a:pt x="522" y="1628"/>
                  </a:lnTo>
                  <a:lnTo>
                    <a:pt x="536" y="1654"/>
                  </a:lnTo>
                  <a:lnTo>
                    <a:pt x="550" y="1638"/>
                  </a:lnTo>
                  <a:lnTo>
                    <a:pt x="590" y="1654"/>
                  </a:lnTo>
                  <a:lnTo>
                    <a:pt x="590" y="1631"/>
                  </a:lnTo>
                  <a:lnTo>
                    <a:pt x="617" y="1628"/>
                  </a:lnTo>
                  <a:lnTo>
                    <a:pt x="662" y="1635"/>
                  </a:lnTo>
                  <a:lnTo>
                    <a:pt x="672" y="1677"/>
                  </a:lnTo>
                  <a:lnTo>
                    <a:pt x="708" y="1713"/>
                  </a:lnTo>
                  <a:lnTo>
                    <a:pt x="734" y="1752"/>
                  </a:lnTo>
                  <a:lnTo>
                    <a:pt x="761" y="1791"/>
                  </a:lnTo>
                  <a:lnTo>
                    <a:pt x="798" y="1791"/>
                  </a:lnTo>
                  <a:lnTo>
                    <a:pt x="816" y="1776"/>
                  </a:lnTo>
                  <a:lnTo>
                    <a:pt x="838" y="1741"/>
                  </a:lnTo>
                  <a:lnTo>
                    <a:pt x="883" y="1743"/>
                  </a:lnTo>
                  <a:lnTo>
                    <a:pt x="1007" y="1746"/>
                  </a:lnTo>
                  <a:lnTo>
                    <a:pt x="1027" y="1766"/>
                  </a:lnTo>
                  <a:lnTo>
                    <a:pt x="1049" y="1737"/>
                  </a:lnTo>
                  <a:cubicBezTo>
                    <a:pt x="1049" y="1737"/>
                    <a:pt x="1055" y="1723"/>
                    <a:pt x="1056" y="1719"/>
                  </a:cubicBezTo>
                  <a:close/>
                </a:path>
              </a:pathLst>
            </a:custGeom>
            <a:grpFill/>
            <a:ln w="12700" cap="rnd">
              <a:solidFill>
                <a:schemeClr val="accent1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5" name="Freeform 20"/>
            <p:cNvSpPr>
              <a:spLocks/>
            </p:cNvSpPr>
            <p:nvPr/>
          </p:nvSpPr>
          <p:spPr bwMode="auto">
            <a:xfrm>
              <a:off x="3104936" y="2777042"/>
              <a:ext cx="1718853" cy="1210114"/>
            </a:xfrm>
            <a:custGeom>
              <a:avLst/>
              <a:gdLst>
                <a:gd name="T0" fmla="*/ 1956 w 2035"/>
                <a:gd name="T1" fmla="*/ 825 h 1433"/>
                <a:gd name="T2" fmla="*/ 1908 w 2035"/>
                <a:gd name="T3" fmla="*/ 715 h 1433"/>
                <a:gd name="T4" fmla="*/ 1829 w 2035"/>
                <a:gd name="T5" fmla="*/ 740 h 1433"/>
                <a:gd name="T6" fmla="*/ 1726 w 2035"/>
                <a:gd name="T7" fmla="*/ 713 h 1433"/>
                <a:gd name="T8" fmla="*/ 1645 w 2035"/>
                <a:gd name="T9" fmla="*/ 627 h 1433"/>
                <a:gd name="T10" fmla="*/ 1525 w 2035"/>
                <a:gd name="T11" fmla="*/ 426 h 1433"/>
                <a:gd name="T12" fmla="*/ 1570 w 2035"/>
                <a:gd name="T13" fmla="*/ 262 h 1433"/>
                <a:gd name="T14" fmla="*/ 1378 w 2035"/>
                <a:gd name="T15" fmla="*/ 288 h 1433"/>
                <a:gd name="T16" fmla="*/ 1205 w 2035"/>
                <a:gd name="T17" fmla="*/ 246 h 1433"/>
                <a:gd name="T18" fmla="*/ 1004 w 2035"/>
                <a:gd name="T19" fmla="*/ 152 h 1433"/>
                <a:gd name="T20" fmla="*/ 900 w 2035"/>
                <a:gd name="T21" fmla="*/ 163 h 1433"/>
                <a:gd name="T22" fmla="*/ 783 w 2035"/>
                <a:gd name="T23" fmla="*/ 39 h 1433"/>
                <a:gd name="T24" fmla="*/ 702 w 2035"/>
                <a:gd name="T25" fmla="*/ 65 h 1433"/>
                <a:gd name="T26" fmla="*/ 493 w 2035"/>
                <a:gd name="T27" fmla="*/ 3 h 1433"/>
                <a:gd name="T28" fmla="*/ 470 w 2035"/>
                <a:gd name="T29" fmla="*/ 50 h 1433"/>
                <a:gd name="T30" fmla="*/ 497 w 2035"/>
                <a:gd name="T31" fmla="*/ 118 h 1433"/>
                <a:gd name="T32" fmla="*/ 434 w 2035"/>
                <a:gd name="T33" fmla="*/ 182 h 1433"/>
                <a:gd name="T34" fmla="*/ 381 w 2035"/>
                <a:gd name="T35" fmla="*/ 215 h 1433"/>
                <a:gd name="T36" fmla="*/ 315 w 2035"/>
                <a:gd name="T37" fmla="*/ 247 h 1433"/>
                <a:gd name="T38" fmla="*/ 359 w 2035"/>
                <a:gd name="T39" fmla="*/ 310 h 1433"/>
                <a:gd name="T40" fmla="*/ 329 w 2035"/>
                <a:gd name="T41" fmla="*/ 364 h 1433"/>
                <a:gd name="T42" fmla="*/ 312 w 2035"/>
                <a:gd name="T43" fmla="*/ 397 h 1433"/>
                <a:gd name="T44" fmla="*/ 329 w 2035"/>
                <a:gd name="T45" fmla="*/ 473 h 1433"/>
                <a:gd name="T46" fmla="*/ 280 w 2035"/>
                <a:gd name="T47" fmla="*/ 556 h 1433"/>
                <a:gd name="T48" fmla="*/ 290 w 2035"/>
                <a:gd name="T49" fmla="*/ 620 h 1433"/>
                <a:gd name="T50" fmla="*/ 218 w 2035"/>
                <a:gd name="T51" fmla="*/ 622 h 1433"/>
                <a:gd name="T52" fmla="*/ 222 w 2035"/>
                <a:gd name="T53" fmla="*/ 703 h 1433"/>
                <a:gd name="T54" fmla="*/ 137 w 2035"/>
                <a:gd name="T55" fmla="*/ 752 h 1433"/>
                <a:gd name="T56" fmla="*/ 97 w 2035"/>
                <a:gd name="T57" fmla="*/ 777 h 1433"/>
                <a:gd name="T58" fmla="*/ 91 w 2035"/>
                <a:gd name="T59" fmla="*/ 821 h 1433"/>
                <a:gd name="T60" fmla="*/ 46 w 2035"/>
                <a:gd name="T61" fmla="*/ 867 h 1433"/>
                <a:gd name="T62" fmla="*/ 0 w 2035"/>
                <a:gd name="T63" fmla="*/ 927 h 1433"/>
                <a:gd name="T64" fmla="*/ 33 w 2035"/>
                <a:gd name="T65" fmla="*/ 984 h 1433"/>
                <a:gd name="T66" fmla="*/ 183 w 2035"/>
                <a:gd name="T67" fmla="*/ 984 h 1433"/>
                <a:gd name="T68" fmla="*/ 245 w 2035"/>
                <a:gd name="T69" fmla="*/ 972 h 1433"/>
                <a:gd name="T70" fmla="*/ 350 w 2035"/>
                <a:gd name="T71" fmla="*/ 938 h 1433"/>
                <a:gd name="T72" fmla="*/ 492 w 2035"/>
                <a:gd name="T73" fmla="*/ 912 h 1433"/>
                <a:gd name="T74" fmla="*/ 573 w 2035"/>
                <a:gd name="T75" fmla="*/ 1057 h 1433"/>
                <a:gd name="T76" fmla="*/ 655 w 2035"/>
                <a:gd name="T77" fmla="*/ 1231 h 1433"/>
                <a:gd name="T78" fmla="*/ 903 w 2035"/>
                <a:gd name="T79" fmla="*/ 1231 h 1433"/>
                <a:gd name="T80" fmla="*/ 975 w 2035"/>
                <a:gd name="T81" fmla="*/ 1395 h 1433"/>
                <a:gd name="T82" fmla="*/ 1029 w 2035"/>
                <a:gd name="T83" fmla="*/ 1299 h 1433"/>
                <a:gd name="T84" fmla="*/ 1144 w 2035"/>
                <a:gd name="T85" fmla="*/ 1315 h 1433"/>
                <a:gd name="T86" fmla="*/ 1201 w 2035"/>
                <a:gd name="T87" fmla="*/ 1305 h 1433"/>
                <a:gd name="T88" fmla="*/ 1255 w 2035"/>
                <a:gd name="T89" fmla="*/ 1397 h 1433"/>
                <a:gd name="T90" fmla="*/ 1338 w 2035"/>
                <a:gd name="T91" fmla="*/ 1433 h 1433"/>
                <a:gd name="T92" fmla="*/ 1399 w 2035"/>
                <a:gd name="T93" fmla="*/ 1363 h 1433"/>
                <a:gd name="T94" fmla="*/ 1490 w 2035"/>
                <a:gd name="T95" fmla="*/ 1322 h 1433"/>
                <a:gd name="T96" fmla="*/ 1585 w 2035"/>
                <a:gd name="T97" fmla="*/ 1309 h 1433"/>
                <a:gd name="T98" fmla="*/ 1538 w 2035"/>
                <a:gd name="T99" fmla="*/ 1214 h 1433"/>
                <a:gd name="T100" fmla="*/ 1567 w 2035"/>
                <a:gd name="T101" fmla="*/ 1171 h 1433"/>
                <a:gd name="T102" fmla="*/ 1703 w 2035"/>
                <a:gd name="T103" fmla="*/ 1139 h 1433"/>
                <a:gd name="T104" fmla="*/ 1711 w 2035"/>
                <a:gd name="T105" fmla="*/ 1083 h 1433"/>
                <a:gd name="T106" fmla="*/ 1743 w 2035"/>
                <a:gd name="T107" fmla="*/ 1038 h 1433"/>
                <a:gd name="T108" fmla="*/ 1782 w 2035"/>
                <a:gd name="T109" fmla="*/ 951 h 1433"/>
                <a:gd name="T110" fmla="*/ 1825 w 2035"/>
                <a:gd name="T111" fmla="*/ 996 h 1433"/>
                <a:gd name="T112" fmla="*/ 1885 w 2035"/>
                <a:gd name="T113" fmla="*/ 1030 h 1433"/>
                <a:gd name="T114" fmla="*/ 1964 w 2035"/>
                <a:gd name="T115" fmla="*/ 1010 h 1433"/>
                <a:gd name="T116" fmla="*/ 1994 w 2035"/>
                <a:gd name="T117" fmla="*/ 960 h 14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035" h="1433">
                  <a:moveTo>
                    <a:pt x="1999" y="921"/>
                  </a:moveTo>
                  <a:cubicBezTo>
                    <a:pt x="2001" y="908"/>
                    <a:pt x="2010" y="880"/>
                    <a:pt x="2023" y="862"/>
                  </a:cubicBezTo>
                  <a:cubicBezTo>
                    <a:pt x="2035" y="844"/>
                    <a:pt x="2007" y="839"/>
                    <a:pt x="2007" y="839"/>
                  </a:cubicBezTo>
                  <a:cubicBezTo>
                    <a:pt x="2007" y="839"/>
                    <a:pt x="1974" y="836"/>
                    <a:pt x="1956" y="825"/>
                  </a:cubicBezTo>
                  <a:cubicBezTo>
                    <a:pt x="1938" y="814"/>
                    <a:pt x="1942" y="809"/>
                    <a:pt x="1943" y="793"/>
                  </a:cubicBezTo>
                  <a:cubicBezTo>
                    <a:pt x="1945" y="777"/>
                    <a:pt x="1962" y="758"/>
                    <a:pt x="1962" y="758"/>
                  </a:cubicBezTo>
                  <a:lnTo>
                    <a:pt x="1971" y="713"/>
                  </a:lnTo>
                  <a:cubicBezTo>
                    <a:pt x="1971" y="713"/>
                    <a:pt x="1917" y="715"/>
                    <a:pt x="1908" y="715"/>
                  </a:cubicBezTo>
                  <a:cubicBezTo>
                    <a:pt x="1899" y="715"/>
                    <a:pt x="1874" y="726"/>
                    <a:pt x="1874" y="726"/>
                  </a:cubicBezTo>
                  <a:cubicBezTo>
                    <a:pt x="1874" y="726"/>
                    <a:pt x="1850" y="740"/>
                    <a:pt x="1845" y="738"/>
                  </a:cubicBezTo>
                  <a:cubicBezTo>
                    <a:pt x="1840" y="736"/>
                    <a:pt x="1829" y="705"/>
                    <a:pt x="1829" y="705"/>
                  </a:cubicBezTo>
                  <a:lnTo>
                    <a:pt x="1829" y="740"/>
                  </a:lnTo>
                  <a:cubicBezTo>
                    <a:pt x="1829" y="740"/>
                    <a:pt x="1787" y="745"/>
                    <a:pt x="1778" y="747"/>
                  </a:cubicBezTo>
                  <a:cubicBezTo>
                    <a:pt x="1769" y="749"/>
                    <a:pt x="1753" y="793"/>
                    <a:pt x="1753" y="793"/>
                  </a:cubicBezTo>
                  <a:lnTo>
                    <a:pt x="1726" y="783"/>
                  </a:lnTo>
                  <a:cubicBezTo>
                    <a:pt x="1726" y="783"/>
                    <a:pt x="1728" y="719"/>
                    <a:pt x="1726" y="713"/>
                  </a:cubicBezTo>
                  <a:cubicBezTo>
                    <a:pt x="1723" y="708"/>
                    <a:pt x="1689" y="699"/>
                    <a:pt x="1689" y="699"/>
                  </a:cubicBezTo>
                  <a:cubicBezTo>
                    <a:pt x="1689" y="699"/>
                    <a:pt x="1663" y="689"/>
                    <a:pt x="1662" y="680"/>
                  </a:cubicBezTo>
                  <a:cubicBezTo>
                    <a:pt x="1660" y="671"/>
                    <a:pt x="1672" y="653"/>
                    <a:pt x="1672" y="653"/>
                  </a:cubicBezTo>
                  <a:lnTo>
                    <a:pt x="1645" y="627"/>
                  </a:lnTo>
                  <a:lnTo>
                    <a:pt x="1645" y="561"/>
                  </a:lnTo>
                  <a:cubicBezTo>
                    <a:pt x="1645" y="552"/>
                    <a:pt x="1606" y="529"/>
                    <a:pt x="1606" y="529"/>
                  </a:cubicBezTo>
                  <a:lnTo>
                    <a:pt x="1554" y="476"/>
                  </a:lnTo>
                  <a:lnTo>
                    <a:pt x="1525" y="426"/>
                  </a:lnTo>
                  <a:lnTo>
                    <a:pt x="1541" y="395"/>
                  </a:lnTo>
                  <a:lnTo>
                    <a:pt x="1570" y="354"/>
                  </a:lnTo>
                  <a:lnTo>
                    <a:pt x="1591" y="288"/>
                  </a:lnTo>
                  <a:cubicBezTo>
                    <a:pt x="1591" y="288"/>
                    <a:pt x="1574" y="267"/>
                    <a:pt x="1570" y="262"/>
                  </a:cubicBezTo>
                  <a:cubicBezTo>
                    <a:pt x="1566" y="256"/>
                    <a:pt x="1523" y="242"/>
                    <a:pt x="1523" y="242"/>
                  </a:cubicBezTo>
                  <a:lnTo>
                    <a:pt x="1473" y="246"/>
                  </a:lnTo>
                  <a:lnTo>
                    <a:pt x="1421" y="274"/>
                  </a:lnTo>
                  <a:lnTo>
                    <a:pt x="1378" y="288"/>
                  </a:lnTo>
                  <a:lnTo>
                    <a:pt x="1342" y="267"/>
                  </a:lnTo>
                  <a:lnTo>
                    <a:pt x="1279" y="306"/>
                  </a:lnTo>
                  <a:lnTo>
                    <a:pt x="1252" y="255"/>
                  </a:lnTo>
                  <a:lnTo>
                    <a:pt x="1205" y="246"/>
                  </a:lnTo>
                  <a:lnTo>
                    <a:pt x="1205" y="189"/>
                  </a:lnTo>
                  <a:lnTo>
                    <a:pt x="1173" y="157"/>
                  </a:lnTo>
                  <a:lnTo>
                    <a:pt x="1049" y="154"/>
                  </a:lnTo>
                  <a:lnTo>
                    <a:pt x="1004" y="152"/>
                  </a:lnTo>
                  <a:lnTo>
                    <a:pt x="982" y="187"/>
                  </a:lnTo>
                  <a:lnTo>
                    <a:pt x="964" y="202"/>
                  </a:lnTo>
                  <a:lnTo>
                    <a:pt x="927" y="202"/>
                  </a:lnTo>
                  <a:lnTo>
                    <a:pt x="900" y="163"/>
                  </a:lnTo>
                  <a:lnTo>
                    <a:pt x="874" y="124"/>
                  </a:lnTo>
                  <a:lnTo>
                    <a:pt x="838" y="88"/>
                  </a:lnTo>
                  <a:lnTo>
                    <a:pt x="828" y="46"/>
                  </a:lnTo>
                  <a:lnTo>
                    <a:pt x="783" y="39"/>
                  </a:lnTo>
                  <a:lnTo>
                    <a:pt x="756" y="42"/>
                  </a:lnTo>
                  <a:lnTo>
                    <a:pt x="756" y="65"/>
                  </a:lnTo>
                  <a:lnTo>
                    <a:pt x="716" y="49"/>
                  </a:lnTo>
                  <a:lnTo>
                    <a:pt x="702" y="65"/>
                  </a:lnTo>
                  <a:lnTo>
                    <a:pt x="688" y="39"/>
                  </a:lnTo>
                  <a:lnTo>
                    <a:pt x="639" y="10"/>
                  </a:lnTo>
                  <a:lnTo>
                    <a:pt x="564" y="10"/>
                  </a:lnTo>
                  <a:lnTo>
                    <a:pt x="493" y="3"/>
                  </a:lnTo>
                  <a:lnTo>
                    <a:pt x="463" y="0"/>
                  </a:lnTo>
                  <a:lnTo>
                    <a:pt x="463" y="1"/>
                  </a:lnTo>
                  <a:cubicBezTo>
                    <a:pt x="463" y="1"/>
                    <a:pt x="464" y="41"/>
                    <a:pt x="464" y="42"/>
                  </a:cubicBezTo>
                  <a:cubicBezTo>
                    <a:pt x="464" y="43"/>
                    <a:pt x="470" y="50"/>
                    <a:pt x="470" y="50"/>
                  </a:cubicBezTo>
                  <a:lnTo>
                    <a:pt x="478" y="63"/>
                  </a:lnTo>
                  <a:cubicBezTo>
                    <a:pt x="478" y="63"/>
                    <a:pt x="489" y="78"/>
                    <a:pt x="489" y="81"/>
                  </a:cubicBezTo>
                  <a:cubicBezTo>
                    <a:pt x="489" y="83"/>
                    <a:pt x="497" y="90"/>
                    <a:pt x="497" y="90"/>
                  </a:cubicBezTo>
                  <a:lnTo>
                    <a:pt x="497" y="118"/>
                  </a:lnTo>
                  <a:lnTo>
                    <a:pt x="463" y="119"/>
                  </a:lnTo>
                  <a:cubicBezTo>
                    <a:pt x="463" y="119"/>
                    <a:pt x="464" y="138"/>
                    <a:pt x="463" y="140"/>
                  </a:cubicBezTo>
                  <a:cubicBezTo>
                    <a:pt x="463" y="141"/>
                    <a:pt x="447" y="164"/>
                    <a:pt x="447" y="164"/>
                  </a:cubicBezTo>
                  <a:cubicBezTo>
                    <a:pt x="447" y="164"/>
                    <a:pt x="435" y="181"/>
                    <a:pt x="434" y="182"/>
                  </a:cubicBezTo>
                  <a:cubicBezTo>
                    <a:pt x="432" y="183"/>
                    <a:pt x="428" y="195"/>
                    <a:pt x="428" y="197"/>
                  </a:cubicBezTo>
                  <a:cubicBezTo>
                    <a:pt x="428" y="199"/>
                    <a:pt x="414" y="205"/>
                    <a:pt x="414" y="205"/>
                  </a:cubicBezTo>
                  <a:lnTo>
                    <a:pt x="399" y="210"/>
                  </a:lnTo>
                  <a:lnTo>
                    <a:pt x="381" y="215"/>
                  </a:lnTo>
                  <a:lnTo>
                    <a:pt x="367" y="225"/>
                  </a:lnTo>
                  <a:lnTo>
                    <a:pt x="324" y="226"/>
                  </a:lnTo>
                  <a:lnTo>
                    <a:pt x="324" y="247"/>
                  </a:lnTo>
                  <a:lnTo>
                    <a:pt x="315" y="247"/>
                  </a:lnTo>
                  <a:lnTo>
                    <a:pt x="315" y="277"/>
                  </a:lnTo>
                  <a:lnTo>
                    <a:pt x="313" y="300"/>
                  </a:lnTo>
                  <a:lnTo>
                    <a:pt x="314" y="310"/>
                  </a:lnTo>
                  <a:lnTo>
                    <a:pt x="359" y="310"/>
                  </a:lnTo>
                  <a:lnTo>
                    <a:pt x="359" y="330"/>
                  </a:lnTo>
                  <a:lnTo>
                    <a:pt x="349" y="336"/>
                  </a:lnTo>
                  <a:lnTo>
                    <a:pt x="343" y="348"/>
                  </a:lnTo>
                  <a:lnTo>
                    <a:pt x="329" y="364"/>
                  </a:lnTo>
                  <a:lnTo>
                    <a:pt x="315" y="365"/>
                  </a:lnTo>
                  <a:lnTo>
                    <a:pt x="307" y="371"/>
                  </a:lnTo>
                  <a:lnTo>
                    <a:pt x="316" y="386"/>
                  </a:lnTo>
                  <a:lnTo>
                    <a:pt x="312" y="397"/>
                  </a:lnTo>
                  <a:lnTo>
                    <a:pt x="307" y="416"/>
                  </a:lnTo>
                  <a:lnTo>
                    <a:pt x="315" y="431"/>
                  </a:lnTo>
                  <a:lnTo>
                    <a:pt x="314" y="461"/>
                  </a:lnTo>
                  <a:lnTo>
                    <a:pt x="329" y="473"/>
                  </a:lnTo>
                  <a:lnTo>
                    <a:pt x="329" y="488"/>
                  </a:lnTo>
                  <a:lnTo>
                    <a:pt x="311" y="501"/>
                  </a:lnTo>
                  <a:lnTo>
                    <a:pt x="289" y="522"/>
                  </a:lnTo>
                  <a:lnTo>
                    <a:pt x="280" y="556"/>
                  </a:lnTo>
                  <a:cubicBezTo>
                    <a:pt x="280" y="556"/>
                    <a:pt x="276" y="575"/>
                    <a:pt x="276" y="579"/>
                  </a:cubicBezTo>
                  <a:cubicBezTo>
                    <a:pt x="276" y="582"/>
                    <a:pt x="287" y="595"/>
                    <a:pt x="287" y="595"/>
                  </a:cubicBezTo>
                  <a:lnTo>
                    <a:pt x="299" y="612"/>
                  </a:lnTo>
                  <a:lnTo>
                    <a:pt x="290" y="620"/>
                  </a:lnTo>
                  <a:lnTo>
                    <a:pt x="271" y="623"/>
                  </a:lnTo>
                  <a:lnTo>
                    <a:pt x="248" y="630"/>
                  </a:lnTo>
                  <a:lnTo>
                    <a:pt x="234" y="621"/>
                  </a:lnTo>
                  <a:lnTo>
                    <a:pt x="218" y="622"/>
                  </a:lnTo>
                  <a:lnTo>
                    <a:pt x="215" y="650"/>
                  </a:lnTo>
                  <a:lnTo>
                    <a:pt x="230" y="665"/>
                  </a:lnTo>
                  <a:lnTo>
                    <a:pt x="241" y="681"/>
                  </a:lnTo>
                  <a:lnTo>
                    <a:pt x="222" y="703"/>
                  </a:lnTo>
                  <a:lnTo>
                    <a:pt x="210" y="721"/>
                  </a:lnTo>
                  <a:lnTo>
                    <a:pt x="152" y="721"/>
                  </a:lnTo>
                  <a:lnTo>
                    <a:pt x="145" y="739"/>
                  </a:lnTo>
                  <a:lnTo>
                    <a:pt x="137" y="752"/>
                  </a:lnTo>
                  <a:lnTo>
                    <a:pt x="127" y="757"/>
                  </a:lnTo>
                  <a:lnTo>
                    <a:pt x="104" y="758"/>
                  </a:lnTo>
                  <a:lnTo>
                    <a:pt x="90" y="764"/>
                  </a:lnTo>
                  <a:lnTo>
                    <a:pt x="97" y="777"/>
                  </a:lnTo>
                  <a:lnTo>
                    <a:pt x="110" y="797"/>
                  </a:lnTo>
                  <a:lnTo>
                    <a:pt x="94" y="798"/>
                  </a:lnTo>
                  <a:lnTo>
                    <a:pt x="81" y="804"/>
                  </a:lnTo>
                  <a:lnTo>
                    <a:pt x="91" y="821"/>
                  </a:lnTo>
                  <a:lnTo>
                    <a:pt x="110" y="849"/>
                  </a:lnTo>
                  <a:lnTo>
                    <a:pt x="91" y="855"/>
                  </a:lnTo>
                  <a:lnTo>
                    <a:pt x="55" y="843"/>
                  </a:lnTo>
                  <a:lnTo>
                    <a:pt x="46" y="867"/>
                  </a:lnTo>
                  <a:lnTo>
                    <a:pt x="43" y="891"/>
                  </a:lnTo>
                  <a:lnTo>
                    <a:pt x="21" y="903"/>
                  </a:lnTo>
                  <a:lnTo>
                    <a:pt x="2" y="909"/>
                  </a:lnTo>
                  <a:lnTo>
                    <a:pt x="0" y="927"/>
                  </a:lnTo>
                  <a:lnTo>
                    <a:pt x="12" y="943"/>
                  </a:lnTo>
                  <a:lnTo>
                    <a:pt x="13" y="971"/>
                  </a:lnTo>
                  <a:lnTo>
                    <a:pt x="12" y="984"/>
                  </a:lnTo>
                  <a:lnTo>
                    <a:pt x="33" y="984"/>
                  </a:lnTo>
                  <a:lnTo>
                    <a:pt x="73" y="960"/>
                  </a:lnTo>
                  <a:lnTo>
                    <a:pt x="96" y="960"/>
                  </a:lnTo>
                  <a:cubicBezTo>
                    <a:pt x="96" y="960"/>
                    <a:pt x="130" y="977"/>
                    <a:pt x="148" y="984"/>
                  </a:cubicBezTo>
                  <a:cubicBezTo>
                    <a:pt x="166" y="992"/>
                    <a:pt x="183" y="984"/>
                    <a:pt x="183" y="984"/>
                  </a:cubicBezTo>
                  <a:lnTo>
                    <a:pt x="183" y="960"/>
                  </a:lnTo>
                  <a:lnTo>
                    <a:pt x="206" y="945"/>
                  </a:lnTo>
                  <a:lnTo>
                    <a:pt x="245" y="945"/>
                  </a:lnTo>
                  <a:lnTo>
                    <a:pt x="245" y="972"/>
                  </a:lnTo>
                  <a:lnTo>
                    <a:pt x="298" y="979"/>
                  </a:lnTo>
                  <a:cubicBezTo>
                    <a:pt x="298" y="979"/>
                    <a:pt x="312" y="976"/>
                    <a:pt x="317" y="976"/>
                  </a:cubicBezTo>
                  <a:cubicBezTo>
                    <a:pt x="323" y="976"/>
                    <a:pt x="333" y="967"/>
                    <a:pt x="333" y="967"/>
                  </a:cubicBezTo>
                  <a:lnTo>
                    <a:pt x="350" y="938"/>
                  </a:lnTo>
                  <a:lnTo>
                    <a:pt x="362" y="921"/>
                  </a:lnTo>
                  <a:lnTo>
                    <a:pt x="413" y="938"/>
                  </a:lnTo>
                  <a:lnTo>
                    <a:pt x="448" y="938"/>
                  </a:lnTo>
                  <a:cubicBezTo>
                    <a:pt x="448" y="938"/>
                    <a:pt x="481" y="906"/>
                    <a:pt x="492" y="912"/>
                  </a:cubicBezTo>
                  <a:cubicBezTo>
                    <a:pt x="502" y="917"/>
                    <a:pt x="533" y="919"/>
                    <a:pt x="533" y="919"/>
                  </a:cubicBezTo>
                  <a:lnTo>
                    <a:pt x="549" y="949"/>
                  </a:lnTo>
                  <a:lnTo>
                    <a:pt x="564" y="1006"/>
                  </a:lnTo>
                  <a:lnTo>
                    <a:pt x="573" y="1057"/>
                  </a:lnTo>
                  <a:cubicBezTo>
                    <a:pt x="573" y="1057"/>
                    <a:pt x="578" y="1115"/>
                    <a:pt x="581" y="1126"/>
                  </a:cubicBezTo>
                  <a:cubicBezTo>
                    <a:pt x="585" y="1137"/>
                    <a:pt x="598" y="1174"/>
                    <a:pt x="601" y="1183"/>
                  </a:cubicBezTo>
                  <a:cubicBezTo>
                    <a:pt x="604" y="1189"/>
                    <a:pt x="618" y="1217"/>
                    <a:pt x="625" y="1231"/>
                  </a:cubicBezTo>
                  <a:lnTo>
                    <a:pt x="655" y="1231"/>
                  </a:lnTo>
                  <a:lnTo>
                    <a:pt x="688" y="1231"/>
                  </a:lnTo>
                  <a:lnTo>
                    <a:pt x="772" y="1231"/>
                  </a:lnTo>
                  <a:cubicBezTo>
                    <a:pt x="772" y="1231"/>
                    <a:pt x="813" y="1192"/>
                    <a:pt x="844" y="1197"/>
                  </a:cubicBezTo>
                  <a:cubicBezTo>
                    <a:pt x="874" y="1202"/>
                    <a:pt x="903" y="1209"/>
                    <a:pt x="903" y="1231"/>
                  </a:cubicBezTo>
                  <a:cubicBezTo>
                    <a:pt x="903" y="1252"/>
                    <a:pt x="916" y="1277"/>
                    <a:pt x="919" y="1291"/>
                  </a:cubicBezTo>
                  <a:cubicBezTo>
                    <a:pt x="923" y="1305"/>
                    <a:pt x="932" y="1367"/>
                    <a:pt x="932" y="1367"/>
                  </a:cubicBezTo>
                  <a:cubicBezTo>
                    <a:pt x="932" y="1367"/>
                    <a:pt x="901" y="1379"/>
                    <a:pt x="932" y="1395"/>
                  </a:cubicBezTo>
                  <a:cubicBezTo>
                    <a:pt x="962" y="1411"/>
                    <a:pt x="975" y="1395"/>
                    <a:pt x="975" y="1395"/>
                  </a:cubicBezTo>
                  <a:cubicBezTo>
                    <a:pt x="975" y="1395"/>
                    <a:pt x="964" y="1367"/>
                    <a:pt x="962" y="1362"/>
                  </a:cubicBezTo>
                  <a:cubicBezTo>
                    <a:pt x="961" y="1356"/>
                    <a:pt x="971" y="1346"/>
                    <a:pt x="975" y="1342"/>
                  </a:cubicBezTo>
                  <a:cubicBezTo>
                    <a:pt x="979" y="1339"/>
                    <a:pt x="1002" y="1319"/>
                    <a:pt x="1002" y="1319"/>
                  </a:cubicBezTo>
                  <a:lnTo>
                    <a:pt x="1029" y="1299"/>
                  </a:lnTo>
                  <a:lnTo>
                    <a:pt x="1054" y="1307"/>
                  </a:lnTo>
                  <a:cubicBezTo>
                    <a:pt x="1054" y="1307"/>
                    <a:pt x="1110" y="1325"/>
                    <a:pt x="1124" y="1321"/>
                  </a:cubicBezTo>
                  <a:cubicBezTo>
                    <a:pt x="1126" y="1321"/>
                    <a:pt x="1127" y="1320"/>
                    <a:pt x="1129" y="1321"/>
                  </a:cubicBezTo>
                  <a:lnTo>
                    <a:pt x="1144" y="1315"/>
                  </a:lnTo>
                  <a:lnTo>
                    <a:pt x="1160" y="1305"/>
                  </a:lnTo>
                  <a:cubicBezTo>
                    <a:pt x="1160" y="1305"/>
                    <a:pt x="1164" y="1287"/>
                    <a:pt x="1168" y="1287"/>
                  </a:cubicBezTo>
                  <a:cubicBezTo>
                    <a:pt x="1172" y="1287"/>
                    <a:pt x="1182" y="1280"/>
                    <a:pt x="1182" y="1280"/>
                  </a:cubicBezTo>
                  <a:cubicBezTo>
                    <a:pt x="1182" y="1280"/>
                    <a:pt x="1195" y="1301"/>
                    <a:pt x="1201" y="1305"/>
                  </a:cubicBezTo>
                  <a:cubicBezTo>
                    <a:pt x="1206" y="1309"/>
                    <a:pt x="1238" y="1345"/>
                    <a:pt x="1238" y="1345"/>
                  </a:cubicBezTo>
                  <a:lnTo>
                    <a:pt x="1226" y="1368"/>
                  </a:lnTo>
                  <a:cubicBezTo>
                    <a:pt x="1226" y="1368"/>
                    <a:pt x="1240" y="1384"/>
                    <a:pt x="1238" y="1387"/>
                  </a:cubicBezTo>
                  <a:cubicBezTo>
                    <a:pt x="1237" y="1390"/>
                    <a:pt x="1255" y="1397"/>
                    <a:pt x="1255" y="1397"/>
                  </a:cubicBezTo>
                  <a:lnTo>
                    <a:pt x="1280" y="1408"/>
                  </a:lnTo>
                  <a:cubicBezTo>
                    <a:pt x="1280" y="1408"/>
                    <a:pt x="1292" y="1392"/>
                    <a:pt x="1296" y="1393"/>
                  </a:cubicBezTo>
                  <a:cubicBezTo>
                    <a:pt x="1300" y="1394"/>
                    <a:pt x="1311" y="1397"/>
                    <a:pt x="1313" y="1402"/>
                  </a:cubicBezTo>
                  <a:cubicBezTo>
                    <a:pt x="1314" y="1408"/>
                    <a:pt x="1338" y="1433"/>
                    <a:pt x="1338" y="1433"/>
                  </a:cubicBezTo>
                  <a:lnTo>
                    <a:pt x="1361" y="1433"/>
                  </a:lnTo>
                  <a:cubicBezTo>
                    <a:pt x="1361" y="1433"/>
                    <a:pt x="1368" y="1416"/>
                    <a:pt x="1370" y="1412"/>
                  </a:cubicBezTo>
                  <a:cubicBezTo>
                    <a:pt x="1373" y="1408"/>
                    <a:pt x="1379" y="1375"/>
                    <a:pt x="1384" y="1375"/>
                  </a:cubicBezTo>
                  <a:cubicBezTo>
                    <a:pt x="1389" y="1375"/>
                    <a:pt x="1399" y="1363"/>
                    <a:pt x="1399" y="1363"/>
                  </a:cubicBezTo>
                  <a:lnTo>
                    <a:pt x="1419" y="1338"/>
                  </a:lnTo>
                  <a:lnTo>
                    <a:pt x="1449" y="1342"/>
                  </a:lnTo>
                  <a:lnTo>
                    <a:pt x="1465" y="1331"/>
                  </a:lnTo>
                  <a:lnTo>
                    <a:pt x="1490" y="1322"/>
                  </a:lnTo>
                  <a:lnTo>
                    <a:pt x="1514" y="1337"/>
                  </a:lnTo>
                  <a:lnTo>
                    <a:pt x="1552" y="1337"/>
                  </a:lnTo>
                  <a:lnTo>
                    <a:pt x="1585" y="1335"/>
                  </a:lnTo>
                  <a:lnTo>
                    <a:pt x="1585" y="1309"/>
                  </a:lnTo>
                  <a:cubicBezTo>
                    <a:pt x="1585" y="1309"/>
                    <a:pt x="1563" y="1301"/>
                    <a:pt x="1562" y="1299"/>
                  </a:cubicBezTo>
                  <a:cubicBezTo>
                    <a:pt x="1561" y="1298"/>
                    <a:pt x="1541" y="1280"/>
                    <a:pt x="1541" y="1280"/>
                  </a:cubicBezTo>
                  <a:cubicBezTo>
                    <a:pt x="1541" y="1280"/>
                    <a:pt x="1540" y="1244"/>
                    <a:pt x="1541" y="1240"/>
                  </a:cubicBezTo>
                  <a:cubicBezTo>
                    <a:pt x="1542" y="1236"/>
                    <a:pt x="1538" y="1214"/>
                    <a:pt x="1538" y="1214"/>
                  </a:cubicBezTo>
                  <a:lnTo>
                    <a:pt x="1532" y="1208"/>
                  </a:lnTo>
                  <a:cubicBezTo>
                    <a:pt x="1532" y="1208"/>
                    <a:pt x="1532" y="1191"/>
                    <a:pt x="1534" y="1191"/>
                  </a:cubicBezTo>
                  <a:cubicBezTo>
                    <a:pt x="1536" y="1191"/>
                    <a:pt x="1548" y="1183"/>
                    <a:pt x="1550" y="1183"/>
                  </a:cubicBezTo>
                  <a:cubicBezTo>
                    <a:pt x="1552" y="1182"/>
                    <a:pt x="1567" y="1171"/>
                    <a:pt x="1567" y="1171"/>
                  </a:cubicBezTo>
                  <a:lnTo>
                    <a:pt x="1585" y="1151"/>
                  </a:lnTo>
                  <a:lnTo>
                    <a:pt x="1620" y="1129"/>
                  </a:lnTo>
                  <a:lnTo>
                    <a:pt x="1650" y="1129"/>
                  </a:lnTo>
                  <a:lnTo>
                    <a:pt x="1703" y="1139"/>
                  </a:lnTo>
                  <a:cubicBezTo>
                    <a:pt x="1703" y="1139"/>
                    <a:pt x="1718" y="1138"/>
                    <a:pt x="1721" y="1137"/>
                  </a:cubicBezTo>
                  <a:cubicBezTo>
                    <a:pt x="1724" y="1137"/>
                    <a:pt x="1726" y="1117"/>
                    <a:pt x="1726" y="1117"/>
                  </a:cubicBezTo>
                  <a:lnTo>
                    <a:pt x="1726" y="1098"/>
                  </a:lnTo>
                  <a:lnTo>
                    <a:pt x="1711" y="1083"/>
                  </a:lnTo>
                  <a:lnTo>
                    <a:pt x="1708" y="1062"/>
                  </a:lnTo>
                  <a:lnTo>
                    <a:pt x="1716" y="1048"/>
                  </a:lnTo>
                  <a:lnTo>
                    <a:pt x="1733" y="1044"/>
                  </a:lnTo>
                  <a:lnTo>
                    <a:pt x="1743" y="1038"/>
                  </a:lnTo>
                  <a:lnTo>
                    <a:pt x="1749" y="1027"/>
                  </a:lnTo>
                  <a:lnTo>
                    <a:pt x="1774" y="1027"/>
                  </a:lnTo>
                  <a:lnTo>
                    <a:pt x="1782" y="1010"/>
                  </a:lnTo>
                  <a:lnTo>
                    <a:pt x="1782" y="951"/>
                  </a:lnTo>
                  <a:lnTo>
                    <a:pt x="1806" y="951"/>
                  </a:lnTo>
                  <a:cubicBezTo>
                    <a:pt x="1806" y="951"/>
                    <a:pt x="1815" y="954"/>
                    <a:pt x="1815" y="956"/>
                  </a:cubicBezTo>
                  <a:cubicBezTo>
                    <a:pt x="1816" y="958"/>
                    <a:pt x="1825" y="975"/>
                    <a:pt x="1825" y="975"/>
                  </a:cubicBezTo>
                  <a:lnTo>
                    <a:pt x="1825" y="996"/>
                  </a:lnTo>
                  <a:cubicBezTo>
                    <a:pt x="1825" y="996"/>
                    <a:pt x="1831" y="1002"/>
                    <a:pt x="1831" y="1004"/>
                  </a:cubicBezTo>
                  <a:lnTo>
                    <a:pt x="1831" y="1027"/>
                  </a:lnTo>
                  <a:lnTo>
                    <a:pt x="1844" y="1034"/>
                  </a:lnTo>
                  <a:lnTo>
                    <a:pt x="1885" y="1030"/>
                  </a:lnTo>
                  <a:lnTo>
                    <a:pt x="1904" y="1024"/>
                  </a:lnTo>
                  <a:lnTo>
                    <a:pt x="1924" y="1016"/>
                  </a:lnTo>
                  <a:lnTo>
                    <a:pt x="1949" y="1013"/>
                  </a:lnTo>
                  <a:lnTo>
                    <a:pt x="1964" y="1010"/>
                  </a:lnTo>
                  <a:lnTo>
                    <a:pt x="1974" y="1000"/>
                  </a:lnTo>
                  <a:lnTo>
                    <a:pt x="1988" y="987"/>
                  </a:lnTo>
                  <a:lnTo>
                    <a:pt x="1996" y="971"/>
                  </a:lnTo>
                  <a:cubicBezTo>
                    <a:pt x="1995" y="965"/>
                    <a:pt x="1994" y="961"/>
                    <a:pt x="1994" y="960"/>
                  </a:cubicBezTo>
                  <a:cubicBezTo>
                    <a:pt x="1994" y="957"/>
                    <a:pt x="1998" y="933"/>
                    <a:pt x="1999" y="921"/>
                  </a:cubicBezTo>
                  <a:close/>
                </a:path>
              </a:pathLst>
            </a:custGeom>
            <a:grpFill/>
            <a:ln w="12700" cap="rnd">
              <a:solidFill>
                <a:schemeClr val="accent1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7" name="Freeform 21"/>
            <p:cNvSpPr>
              <a:spLocks/>
            </p:cNvSpPr>
            <p:nvPr/>
          </p:nvSpPr>
          <p:spPr bwMode="auto">
            <a:xfrm>
              <a:off x="3985764" y="3544270"/>
              <a:ext cx="1514698" cy="1221639"/>
            </a:xfrm>
            <a:custGeom>
              <a:avLst/>
              <a:gdLst>
                <a:gd name="T0" fmla="*/ 1483 w 1795"/>
                <a:gd name="T1" fmla="*/ 258 h 1448"/>
                <a:gd name="T2" fmla="*/ 1371 w 1795"/>
                <a:gd name="T3" fmla="*/ 177 h 1448"/>
                <a:gd name="T4" fmla="*/ 1282 w 1795"/>
                <a:gd name="T5" fmla="*/ 166 h 1448"/>
                <a:gd name="T6" fmla="*/ 1200 w 1795"/>
                <a:gd name="T7" fmla="*/ 149 h 1448"/>
                <a:gd name="T8" fmla="*/ 1125 w 1795"/>
                <a:gd name="T9" fmla="*/ 105 h 1448"/>
                <a:gd name="T10" fmla="*/ 1072 w 1795"/>
                <a:gd name="T11" fmla="*/ 66 h 1448"/>
                <a:gd name="T12" fmla="*/ 1021 w 1795"/>
                <a:gd name="T13" fmla="*/ 0 h 1448"/>
                <a:gd name="T14" fmla="*/ 1038 w 1795"/>
                <a:gd name="T15" fmla="*/ 44 h 1448"/>
                <a:gd name="T16" fmla="*/ 987 w 1795"/>
                <a:gd name="T17" fmla="*/ 64 h 1448"/>
                <a:gd name="T18" fmla="*/ 921 w 1795"/>
                <a:gd name="T19" fmla="*/ 103 h 1448"/>
                <a:gd name="T20" fmla="*/ 842 w 1795"/>
                <a:gd name="T21" fmla="*/ 123 h 1448"/>
                <a:gd name="T22" fmla="*/ 782 w 1795"/>
                <a:gd name="T23" fmla="*/ 89 h 1448"/>
                <a:gd name="T24" fmla="*/ 739 w 1795"/>
                <a:gd name="T25" fmla="*/ 44 h 1448"/>
                <a:gd name="T26" fmla="*/ 700 w 1795"/>
                <a:gd name="T27" fmla="*/ 131 h 1448"/>
                <a:gd name="T28" fmla="*/ 668 w 1795"/>
                <a:gd name="T29" fmla="*/ 176 h 1448"/>
                <a:gd name="T30" fmla="*/ 660 w 1795"/>
                <a:gd name="T31" fmla="*/ 232 h 1448"/>
                <a:gd name="T32" fmla="*/ 524 w 1795"/>
                <a:gd name="T33" fmla="*/ 264 h 1448"/>
                <a:gd name="T34" fmla="*/ 495 w 1795"/>
                <a:gd name="T35" fmla="*/ 307 h 1448"/>
                <a:gd name="T36" fmla="*/ 542 w 1795"/>
                <a:gd name="T37" fmla="*/ 402 h 1448"/>
                <a:gd name="T38" fmla="*/ 447 w 1795"/>
                <a:gd name="T39" fmla="*/ 415 h 1448"/>
                <a:gd name="T40" fmla="*/ 356 w 1795"/>
                <a:gd name="T41" fmla="*/ 456 h 1448"/>
                <a:gd name="T42" fmla="*/ 295 w 1795"/>
                <a:gd name="T43" fmla="*/ 526 h 1448"/>
                <a:gd name="T44" fmla="*/ 212 w 1795"/>
                <a:gd name="T45" fmla="*/ 490 h 1448"/>
                <a:gd name="T46" fmla="*/ 158 w 1795"/>
                <a:gd name="T47" fmla="*/ 398 h 1448"/>
                <a:gd name="T48" fmla="*/ 101 w 1795"/>
                <a:gd name="T49" fmla="*/ 408 h 1448"/>
                <a:gd name="T50" fmla="*/ 17 w 1795"/>
                <a:gd name="T51" fmla="*/ 485 h 1448"/>
                <a:gd name="T52" fmla="*/ 63 w 1795"/>
                <a:gd name="T53" fmla="*/ 450 h 1448"/>
                <a:gd name="T54" fmla="*/ 93 w 1795"/>
                <a:gd name="T55" fmla="*/ 510 h 1448"/>
                <a:gd name="T56" fmla="*/ 117 w 1795"/>
                <a:gd name="T57" fmla="*/ 538 h 1448"/>
                <a:gd name="T58" fmla="*/ 63 w 1795"/>
                <a:gd name="T59" fmla="*/ 604 h 1448"/>
                <a:gd name="T60" fmla="*/ 139 w 1795"/>
                <a:gd name="T61" fmla="*/ 684 h 1448"/>
                <a:gd name="T62" fmla="*/ 193 w 1795"/>
                <a:gd name="T63" fmla="*/ 608 h 1448"/>
                <a:gd name="T64" fmla="*/ 278 w 1795"/>
                <a:gd name="T65" fmla="*/ 622 h 1448"/>
                <a:gd name="T66" fmla="*/ 320 w 1795"/>
                <a:gd name="T67" fmla="*/ 705 h 1448"/>
                <a:gd name="T68" fmla="*/ 245 w 1795"/>
                <a:gd name="T69" fmla="*/ 752 h 1448"/>
                <a:gd name="T70" fmla="*/ 284 w 1795"/>
                <a:gd name="T71" fmla="*/ 812 h 1448"/>
                <a:gd name="T72" fmla="*/ 237 w 1795"/>
                <a:gd name="T73" fmla="*/ 974 h 1448"/>
                <a:gd name="T74" fmla="*/ 337 w 1795"/>
                <a:gd name="T75" fmla="*/ 1136 h 1448"/>
                <a:gd name="T76" fmla="*/ 426 w 1795"/>
                <a:gd name="T77" fmla="*/ 1210 h 1448"/>
                <a:gd name="T78" fmla="*/ 640 w 1795"/>
                <a:gd name="T79" fmla="*/ 1194 h 1448"/>
                <a:gd name="T80" fmla="*/ 710 w 1795"/>
                <a:gd name="T81" fmla="*/ 1162 h 1448"/>
                <a:gd name="T82" fmla="*/ 815 w 1795"/>
                <a:gd name="T83" fmla="*/ 1085 h 1448"/>
                <a:gd name="T84" fmla="*/ 823 w 1795"/>
                <a:gd name="T85" fmla="*/ 1241 h 1448"/>
                <a:gd name="T86" fmla="*/ 912 w 1795"/>
                <a:gd name="T87" fmla="*/ 1393 h 1448"/>
                <a:gd name="T88" fmla="*/ 1020 w 1795"/>
                <a:gd name="T89" fmla="*/ 1381 h 1448"/>
                <a:gd name="T90" fmla="*/ 1210 w 1795"/>
                <a:gd name="T91" fmla="*/ 1395 h 1448"/>
                <a:gd name="T92" fmla="*/ 1274 w 1795"/>
                <a:gd name="T93" fmla="*/ 1419 h 1448"/>
                <a:gd name="T94" fmla="*/ 1408 w 1795"/>
                <a:gd name="T95" fmla="*/ 1342 h 1448"/>
                <a:gd name="T96" fmla="*/ 1479 w 1795"/>
                <a:gd name="T97" fmla="*/ 1389 h 1448"/>
                <a:gd name="T98" fmla="*/ 1488 w 1795"/>
                <a:gd name="T99" fmla="*/ 1286 h 1448"/>
                <a:gd name="T100" fmla="*/ 1609 w 1795"/>
                <a:gd name="T101" fmla="*/ 1293 h 1448"/>
                <a:gd name="T102" fmla="*/ 1594 w 1795"/>
                <a:gd name="T103" fmla="*/ 1196 h 1448"/>
                <a:gd name="T104" fmla="*/ 1595 w 1795"/>
                <a:gd name="T105" fmla="*/ 1076 h 1448"/>
                <a:gd name="T106" fmla="*/ 1586 w 1795"/>
                <a:gd name="T107" fmla="*/ 978 h 1448"/>
                <a:gd name="T108" fmla="*/ 1607 w 1795"/>
                <a:gd name="T109" fmla="*/ 924 h 1448"/>
                <a:gd name="T110" fmla="*/ 1722 w 1795"/>
                <a:gd name="T111" fmla="*/ 873 h 1448"/>
                <a:gd name="T112" fmla="*/ 1760 w 1795"/>
                <a:gd name="T113" fmla="*/ 697 h 1448"/>
                <a:gd name="T114" fmla="*/ 1769 w 1795"/>
                <a:gd name="T115" fmla="*/ 629 h 1448"/>
                <a:gd name="T116" fmla="*/ 1778 w 1795"/>
                <a:gd name="T117" fmla="*/ 535 h 1448"/>
                <a:gd name="T118" fmla="*/ 1681 w 1795"/>
                <a:gd name="T119" fmla="*/ 506 h 1448"/>
                <a:gd name="T120" fmla="*/ 1639 w 1795"/>
                <a:gd name="T121" fmla="*/ 465 h 1448"/>
                <a:gd name="T122" fmla="*/ 1580 w 1795"/>
                <a:gd name="T123" fmla="*/ 430 h 1448"/>
                <a:gd name="T124" fmla="*/ 1591 w 1795"/>
                <a:gd name="T125" fmla="*/ 364 h 1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795" h="1448">
                  <a:moveTo>
                    <a:pt x="1549" y="323"/>
                  </a:moveTo>
                  <a:cubicBezTo>
                    <a:pt x="1549" y="316"/>
                    <a:pt x="1536" y="299"/>
                    <a:pt x="1532" y="294"/>
                  </a:cubicBezTo>
                  <a:cubicBezTo>
                    <a:pt x="1529" y="288"/>
                    <a:pt x="1512" y="288"/>
                    <a:pt x="1508" y="282"/>
                  </a:cubicBezTo>
                  <a:cubicBezTo>
                    <a:pt x="1505" y="276"/>
                    <a:pt x="1487" y="263"/>
                    <a:pt x="1483" y="258"/>
                  </a:cubicBezTo>
                  <a:cubicBezTo>
                    <a:pt x="1480" y="252"/>
                    <a:pt x="1460" y="245"/>
                    <a:pt x="1458" y="241"/>
                  </a:cubicBezTo>
                  <a:cubicBezTo>
                    <a:pt x="1456" y="237"/>
                    <a:pt x="1440" y="226"/>
                    <a:pt x="1440" y="226"/>
                  </a:cubicBezTo>
                  <a:lnTo>
                    <a:pt x="1440" y="181"/>
                  </a:lnTo>
                  <a:lnTo>
                    <a:pt x="1371" y="177"/>
                  </a:lnTo>
                  <a:cubicBezTo>
                    <a:pt x="1371" y="177"/>
                    <a:pt x="1348" y="172"/>
                    <a:pt x="1347" y="169"/>
                  </a:cubicBezTo>
                  <a:cubicBezTo>
                    <a:pt x="1346" y="165"/>
                    <a:pt x="1329" y="167"/>
                    <a:pt x="1325" y="167"/>
                  </a:cubicBezTo>
                  <a:cubicBezTo>
                    <a:pt x="1321" y="167"/>
                    <a:pt x="1299" y="177"/>
                    <a:pt x="1299" y="177"/>
                  </a:cubicBezTo>
                  <a:cubicBezTo>
                    <a:pt x="1299" y="177"/>
                    <a:pt x="1284" y="172"/>
                    <a:pt x="1282" y="166"/>
                  </a:cubicBezTo>
                  <a:cubicBezTo>
                    <a:pt x="1281" y="160"/>
                    <a:pt x="1269" y="151"/>
                    <a:pt x="1269" y="151"/>
                  </a:cubicBezTo>
                  <a:lnTo>
                    <a:pt x="1245" y="137"/>
                  </a:lnTo>
                  <a:lnTo>
                    <a:pt x="1225" y="137"/>
                  </a:lnTo>
                  <a:lnTo>
                    <a:pt x="1200" y="149"/>
                  </a:lnTo>
                  <a:cubicBezTo>
                    <a:pt x="1200" y="149"/>
                    <a:pt x="1183" y="146"/>
                    <a:pt x="1182" y="143"/>
                  </a:cubicBezTo>
                  <a:cubicBezTo>
                    <a:pt x="1181" y="141"/>
                    <a:pt x="1169" y="123"/>
                    <a:pt x="1169" y="123"/>
                  </a:cubicBezTo>
                  <a:cubicBezTo>
                    <a:pt x="1169" y="123"/>
                    <a:pt x="1164" y="106"/>
                    <a:pt x="1158" y="105"/>
                  </a:cubicBezTo>
                  <a:cubicBezTo>
                    <a:pt x="1153" y="104"/>
                    <a:pt x="1125" y="105"/>
                    <a:pt x="1125" y="105"/>
                  </a:cubicBezTo>
                  <a:lnTo>
                    <a:pt x="1125" y="89"/>
                  </a:lnTo>
                  <a:cubicBezTo>
                    <a:pt x="1125" y="86"/>
                    <a:pt x="1114" y="74"/>
                    <a:pt x="1112" y="72"/>
                  </a:cubicBezTo>
                  <a:cubicBezTo>
                    <a:pt x="1110" y="70"/>
                    <a:pt x="1096" y="73"/>
                    <a:pt x="1096" y="73"/>
                  </a:cubicBezTo>
                  <a:cubicBezTo>
                    <a:pt x="1096" y="73"/>
                    <a:pt x="1074" y="70"/>
                    <a:pt x="1072" y="66"/>
                  </a:cubicBezTo>
                  <a:cubicBezTo>
                    <a:pt x="1069" y="61"/>
                    <a:pt x="1072" y="36"/>
                    <a:pt x="1072" y="34"/>
                  </a:cubicBezTo>
                  <a:cubicBezTo>
                    <a:pt x="1072" y="31"/>
                    <a:pt x="1061" y="18"/>
                    <a:pt x="1057" y="13"/>
                  </a:cubicBezTo>
                  <a:cubicBezTo>
                    <a:pt x="1053" y="9"/>
                    <a:pt x="1035" y="7"/>
                    <a:pt x="1033" y="7"/>
                  </a:cubicBezTo>
                  <a:cubicBezTo>
                    <a:pt x="1031" y="6"/>
                    <a:pt x="1021" y="0"/>
                    <a:pt x="1021" y="0"/>
                  </a:cubicBezTo>
                  <a:cubicBezTo>
                    <a:pt x="1021" y="0"/>
                    <a:pt x="1016" y="17"/>
                    <a:pt x="1009" y="19"/>
                  </a:cubicBezTo>
                  <a:cubicBezTo>
                    <a:pt x="1003" y="22"/>
                    <a:pt x="999" y="31"/>
                    <a:pt x="999" y="31"/>
                  </a:cubicBezTo>
                  <a:lnTo>
                    <a:pt x="999" y="44"/>
                  </a:lnTo>
                  <a:lnTo>
                    <a:pt x="1038" y="44"/>
                  </a:lnTo>
                  <a:lnTo>
                    <a:pt x="1029" y="60"/>
                  </a:lnTo>
                  <a:cubicBezTo>
                    <a:pt x="1029" y="60"/>
                    <a:pt x="1018" y="70"/>
                    <a:pt x="1014" y="72"/>
                  </a:cubicBezTo>
                  <a:cubicBezTo>
                    <a:pt x="1011" y="75"/>
                    <a:pt x="1003" y="72"/>
                    <a:pt x="1001" y="70"/>
                  </a:cubicBezTo>
                  <a:cubicBezTo>
                    <a:pt x="999" y="67"/>
                    <a:pt x="987" y="64"/>
                    <a:pt x="987" y="64"/>
                  </a:cubicBezTo>
                  <a:lnTo>
                    <a:pt x="954" y="64"/>
                  </a:lnTo>
                  <a:lnTo>
                    <a:pt x="945" y="80"/>
                  </a:lnTo>
                  <a:lnTo>
                    <a:pt x="931" y="93"/>
                  </a:lnTo>
                  <a:lnTo>
                    <a:pt x="921" y="103"/>
                  </a:lnTo>
                  <a:lnTo>
                    <a:pt x="906" y="106"/>
                  </a:lnTo>
                  <a:lnTo>
                    <a:pt x="881" y="109"/>
                  </a:lnTo>
                  <a:lnTo>
                    <a:pt x="861" y="118"/>
                  </a:lnTo>
                  <a:lnTo>
                    <a:pt x="842" y="123"/>
                  </a:lnTo>
                  <a:lnTo>
                    <a:pt x="801" y="127"/>
                  </a:lnTo>
                  <a:lnTo>
                    <a:pt x="788" y="120"/>
                  </a:lnTo>
                  <a:lnTo>
                    <a:pt x="788" y="97"/>
                  </a:lnTo>
                  <a:cubicBezTo>
                    <a:pt x="788" y="95"/>
                    <a:pt x="782" y="89"/>
                    <a:pt x="782" y="89"/>
                  </a:cubicBezTo>
                  <a:lnTo>
                    <a:pt x="782" y="68"/>
                  </a:lnTo>
                  <a:cubicBezTo>
                    <a:pt x="782" y="68"/>
                    <a:pt x="773" y="51"/>
                    <a:pt x="772" y="49"/>
                  </a:cubicBezTo>
                  <a:cubicBezTo>
                    <a:pt x="772" y="47"/>
                    <a:pt x="763" y="44"/>
                    <a:pt x="763" y="44"/>
                  </a:cubicBezTo>
                  <a:lnTo>
                    <a:pt x="739" y="44"/>
                  </a:lnTo>
                  <a:lnTo>
                    <a:pt x="739" y="103"/>
                  </a:lnTo>
                  <a:lnTo>
                    <a:pt x="731" y="119"/>
                  </a:lnTo>
                  <a:lnTo>
                    <a:pt x="706" y="119"/>
                  </a:lnTo>
                  <a:lnTo>
                    <a:pt x="700" y="131"/>
                  </a:lnTo>
                  <a:lnTo>
                    <a:pt x="690" y="137"/>
                  </a:lnTo>
                  <a:lnTo>
                    <a:pt x="673" y="141"/>
                  </a:lnTo>
                  <a:lnTo>
                    <a:pt x="665" y="155"/>
                  </a:lnTo>
                  <a:lnTo>
                    <a:pt x="668" y="176"/>
                  </a:lnTo>
                  <a:lnTo>
                    <a:pt x="683" y="191"/>
                  </a:lnTo>
                  <a:lnTo>
                    <a:pt x="683" y="211"/>
                  </a:lnTo>
                  <a:cubicBezTo>
                    <a:pt x="683" y="211"/>
                    <a:pt x="681" y="230"/>
                    <a:pt x="678" y="230"/>
                  </a:cubicBezTo>
                  <a:cubicBezTo>
                    <a:pt x="675" y="231"/>
                    <a:pt x="660" y="232"/>
                    <a:pt x="660" y="232"/>
                  </a:cubicBezTo>
                  <a:lnTo>
                    <a:pt x="607" y="222"/>
                  </a:lnTo>
                  <a:lnTo>
                    <a:pt x="577" y="222"/>
                  </a:lnTo>
                  <a:lnTo>
                    <a:pt x="542" y="244"/>
                  </a:lnTo>
                  <a:lnTo>
                    <a:pt x="524" y="264"/>
                  </a:lnTo>
                  <a:cubicBezTo>
                    <a:pt x="524" y="264"/>
                    <a:pt x="509" y="275"/>
                    <a:pt x="507" y="276"/>
                  </a:cubicBezTo>
                  <a:cubicBezTo>
                    <a:pt x="505" y="276"/>
                    <a:pt x="493" y="284"/>
                    <a:pt x="491" y="284"/>
                  </a:cubicBezTo>
                  <a:cubicBezTo>
                    <a:pt x="489" y="284"/>
                    <a:pt x="489" y="301"/>
                    <a:pt x="489" y="301"/>
                  </a:cubicBezTo>
                  <a:lnTo>
                    <a:pt x="495" y="307"/>
                  </a:lnTo>
                  <a:cubicBezTo>
                    <a:pt x="495" y="307"/>
                    <a:pt x="499" y="329"/>
                    <a:pt x="498" y="333"/>
                  </a:cubicBezTo>
                  <a:cubicBezTo>
                    <a:pt x="497" y="337"/>
                    <a:pt x="498" y="373"/>
                    <a:pt x="498" y="373"/>
                  </a:cubicBezTo>
                  <a:cubicBezTo>
                    <a:pt x="498" y="373"/>
                    <a:pt x="517" y="391"/>
                    <a:pt x="519" y="392"/>
                  </a:cubicBezTo>
                  <a:cubicBezTo>
                    <a:pt x="520" y="394"/>
                    <a:pt x="542" y="402"/>
                    <a:pt x="542" y="402"/>
                  </a:cubicBezTo>
                  <a:lnTo>
                    <a:pt x="542" y="428"/>
                  </a:lnTo>
                  <a:lnTo>
                    <a:pt x="509" y="430"/>
                  </a:lnTo>
                  <a:lnTo>
                    <a:pt x="471" y="430"/>
                  </a:lnTo>
                  <a:lnTo>
                    <a:pt x="447" y="415"/>
                  </a:lnTo>
                  <a:lnTo>
                    <a:pt x="422" y="424"/>
                  </a:lnTo>
                  <a:lnTo>
                    <a:pt x="406" y="435"/>
                  </a:lnTo>
                  <a:lnTo>
                    <a:pt x="376" y="431"/>
                  </a:lnTo>
                  <a:lnTo>
                    <a:pt x="356" y="456"/>
                  </a:lnTo>
                  <a:cubicBezTo>
                    <a:pt x="356" y="456"/>
                    <a:pt x="346" y="468"/>
                    <a:pt x="341" y="468"/>
                  </a:cubicBezTo>
                  <a:cubicBezTo>
                    <a:pt x="336" y="468"/>
                    <a:pt x="330" y="501"/>
                    <a:pt x="327" y="505"/>
                  </a:cubicBezTo>
                  <a:cubicBezTo>
                    <a:pt x="325" y="509"/>
                    <a:pt x="318" y="526"/>
                    <a:pt x="318" y="526"/>
                  </a:cubicBezTo>
                  <a:lnTo>
                    <a:pt x="295" y="526"/>
                  </a:lnTo>
                  <a:cubicBezTo>
                    <a:pt x="295" y="526"/>
                    <a:pt x="271" y="501"/>
                    <a:pt x="269" y="495"/>
                  </a:cubicBezTo>
                  <a:cubicBezTo>
                    <a:pt x="268" y="490"/>
                    <a:pt x="257" y="487"/>
                    <a:pt x="253" y="486"/>
                  </a:cubicBezTo>
                  <a:cubicBezTo>
                    <a:pt x="249" y="485"/>
                    <a:pt x="237" y="501"/>
                    <a:pt x="237" y="501"/>
                  </a:cubicBezTo>
                  <a:lnTo>
                    <a:pt x="212" y="490"/>
                  </a:lnTo>
                  <a:cubicBezTo>
                    <a:pt x="212" y="490"/>
                    <a:pt x="194" y="483"/>
                    <a:pt x="195" y="480"/>
                  </a:cubicBezTo>
                  <a:cubicBezTo>
                    <a:pt x="197" y="477"/>
                    <a:pt x="183" y="461"/>
                    <a:pt x="183" y="461"/>
                  </a:cubicBezTo>
                  <a:lnTo>
                    <a:pt x="195" y="438"/>
                  </a:lnTo>
                  <a:cubicBezTo>
                    <a:pt x="195" y="438"/>
                    <a:pt x="163" y="402"/>
                    <a:pt x="158" y="398"/>
                  </a:cubicBezTo>
                  <a:cubicBezTo>
                    <a:pt x="152" y="394"/>
                    <a:pt x="139" y="373"/>
                    <a:pt x="139" y="373"/>
                  </a:cubicBezTo>
                  <a:cubicBezTo>
                    <a:pt x="139" y="373"/>
                    <a:pt x="129" y="380"/>
                    <a:pt x="125" y="380"/>
                  </a:cubicBezTo>
                  <a:cubicBezTo>
                    <a:pt x="121" y="380"/>
                    <a:pt x="117" y="398"/>
                    <a:pt x="117" y="398"/>
                  </a:cubicBezTo>
                  <a:lnTo>
                    <a:pt x="101" y="408"/>
                  </a:lnTo>
                  <a:lnTo>
                    <a:pt x="86" y="414"/>
                  </a:lnTo>
                  <a:cubicBezTo>
                    <a:pt x="98" y="414"/>
                    <a:pt x="108" y="429"/>
                    <a:pt x="92" y="432"/>
                  </a:cubicBezTo>
                  <a:cubicBezTo>
                    <a:pt x="74" y="435"/>
                    <a:pt x="29" y="442"/>
                    <a:pt x="29" y="442"/>
                  </a:cubicBezTo>
                  <a:cubicBezTo>
                    <a:pt x="29" y="442"/>
                    <a:pt x="18" y="474"/>
                    <a:pt x="17" y="485"/>
                  </a:cubicBezTo>
                  <a:cubicBezTo>
                    <a:pt x="15" y="495"/>
                    <a:pt x="0" y="524"/>
                    <a:pt x="8" y="527"/>
                  </a:cubicBezTo>
                  <a:cubicBezTo>
                    <a:pt x="15" y="531"/>
                    <a:pt x="40" y="515"/>
                    <a:pt x="40" y="515"/>
                  </a:cubicBezTo>
                  <a:cubicBezTo>
                    <a:pt x="40" y="515"/>
                    <a:pt x="51" y="481"/>
                    <a:pt x="55" y="476"/>
                  </a:cubicBezTo>
                  <a:cubicBezTo>
                    <a:pt x="59" y="470"/>
                    <a:pt x="63" y="450"/>
                    <a:pt x="63" y="450"/>
                  </a:cubicBezTo>
                  <a:lnTo>
                    <a:pt x="67" y="476"/>
                  </a:lnTo>
                  <a:lnTo>
                    <a:pt x="61" y="499"/>
                  </a:lnTo>
                  <a:cubicBezTo>
                    <a:pt x="61" y="499"/>
                    <a:pt x="42" y="526"/>
                    <a:pt x="62" y="528"/>
                  </a:cubicBezTo>
                  <a:cubicBezTo>
                    <a:pt x="82" y="530"/>
                    <a:pt x="94" y="514"/>
                    <a:pt x="93" y="510"/>
                  </a:cubicBezTo>
                  <a:cubicBezTo>
                    <a:pt x="92" y="506"/>
                    <a:pt x="94" y="483"/>
                    <a:pt x="94" y="483"/>
                  </a:cubicBezTo>
                  <a:cubicBezTo>
                    <a:pt x="94" y="483"/>
                    <a:pt x="94" y="476"/>
                    <a:pt x="100" y="486"/>
                  </a:cubicBezTo>
                  <a:cubicBezTo>
                    <a:pt x="106" y="497"/>
                    <a:pt x="109" y="518"/>
                    <a:pt x="109" y="518"/>
                  </a:cubicBezTo>
                  <a:cubicBezTo>
                    <a:pt x="109" y="518"/>
                    <a:pt x="116" y="533"/>
                    <a:pt x="117" y="538"/>
                  </a:cubicBezTo>
                  <a:cubicBezTo>
                    <a:pt x="119" y="543"/>
                    <a:pt x="117" y="586"/>
                    <a:pt x="117" y="586"/>
                  </a:cubicBezTo>
                  <a:cubicBezTo>
                    <a:pt x="117" y="586"/>
                    <a:pt x="97" y="595"/>
                    <a:pt x="88" y="594"/>
                  </a:cubicBezTo>
                  <a:cubicBezTo>
                    <a:pt x="78" y="592"/>
                    <a:pt x="71" y="582"/>
                    <a:pt x="71" y="582"/>
                  </a:cubicBezTo>
                  <a:cubicBezTo>
                    <a:pt x="71" y="582"/>
                    <a:pt x="63" y="599"/>
                    <a:pt x="63" y="604"/>
                  </a:cubicBezTo>
                  <a:cubicBezTo>
                    <a:pt x="63" y="610"/>
                    <a:pt x="70" y="628"/>
                    <a:pt x="71" y="632"/>
                  </a:cubicBezTo>
                  <a:cubicBezTo>
                    <a:pt x="73" y="636"/>
                    <a:pt x="75" y="665"/>
                    <a:pt x="78" y="671"/>
                  </a:cubicBezTo>
                  <a:cubicBezTo>
                    <a:pt x="81" y="676"/>
                    <a:pt x="104" y="693"/>
                    <a:pt x="110" y="692"/>
                  </a:cubicBezTo>
                  <a:cubicBezTo>
                    <a:pt x="117" y="691"/>
                    <a:pt x="135" y="693"/>
                    <a:pt x="139" y="684"/>
                  </a:cubicBezTo>
                  <a:cubicBezTo>
                    <a:pt x="143" y="675"/>
                    <a:pt x="143" y="637"/>
                    <a:pt x="147" y="638"/>
                  </a:cubicBezTo>
                  <a:cubicBezTo>
                    <a:pt x="151" y="638"/>
                    <a:pt x="166" y="635"/>
                    <a:pt x="169" y="636"/>
                  </a:cubicBezTo>
                  <a:cubicBezTo>
                    <a:pt x="172" y="636"/>
                    <a:pt x="185" y="636"/>
                    <a:pt x="185" y="636"/>
                  </a:cubicBezTo>
                  <a:lnTo>
                    <a:pt x="193" y="608"/>
                  </a:lnTo>
                  <a:lnTo>
                    <a:pt x="210" y="602"/>
                  </a:lnTo>
                  <a:lnTo>
                    <a:pt x="232" y="595"/>
                  </a:lnTo>
                  <a:cubicBezTo>
                    <a:pt x="232" y="595"/>
                    <a:pt x="257" y="607"/>
                    <a:pt x="257" y="610"/>
                  </a:cubicBezTo>
                  <a:cubicBezTo>
                    <a:pt x="257" y="612"/>
                    <a:pt x="278" y="622"/>
                    <a:pt x="278" y="622"/>
                  </a:cubicBezTo>
                  <a:lnTo>
                    <a:pt x="313" y="620"/>
                  </a:lnTo>
                  <a:cubicBezTo>
                    <a:pt x="313" y="620"/>
                    <a:pt x="335" y="630"/>
                    <a:pt x="336" y="637"/>
                  </a:cubicBezTo>
                  <a:cubicBezTo>
                    <a:pt x="336" y="644"/>
                    <a:pt x="338" y="674"/>
                    <a:pt x="336" y="678"/>
                  </a:cubicBezTo>
                  <a:cubicBezTo>
                    <a:pt x="334" y="682"/>
                    <a:pt x="321" y="703"/>
                    <a:pt x="320" y="705"/>
                  </a:cubicBezTo>
                  <a:cubicBezTo>
                    <a:pt x="319" y="708"/>
                    <a:pt x="297" y="717"/>
                    <a:pt x="294" y="717"/>
                  </a:cubicBezTo>
                  <a:cubicBezTo>
                    <a:pt x="290" y="718"/>
                    <a:pt x="276" y="715"/>
                    <a:pt x="272" y="721"/>
                  </a:cubicBezTo>
                  <a:cubicBezTo>
                    <a:pt x="267" y="726"/>
                    <a:pt x="266" y="739"/>
                    <a:pt x="264" y="743"/>
                  </a:cubicBezTo>
                  <a:cubicBezTo>
                    <a:pt x="262" y="748"/>
                    <a:pt x="247" y="752"/>
                    <a:pt x="245" y="752"/>
                  </a:cubicBezTo>
                  <a:cubicBezTo>
                    <a:pt x="242" y="753"/>
                    <a:pt x="230" y="756"/>
                    <a:pt x="230" y="756"/>
                  </a:cubicBezTo>
                  <a:lnTo>
                    <a:pt x="230" y="795"/>
                  </a:lnTo>
                  <a:lnTo>
                    <a:pt x="260" y="795"/>
                  </a:lnTo>
                  <a:cubicBezTo>
                    <a:pt x="260" y="795"/>
                    <a:pt x="281" y="808"/>
                    <a:pt x="284" y="812"/>
                  </a:cubicBezTo>
                  <a:cubicBezTo>
                    <a:pt x="286" y="817"/>
                    <a:pt x="283" y="897"/>
                    <a:pt x="283" y="897"/>
                  </a:cubicBezTo>
                  <a:cubicBezTo>
                    <a:pt x="283" y="897"/>
                    <a:pt x="245" y="903"/>
                    <a:pt x="243" y="911"/>
                  </a:cubicBezTo>
                  <a:cubicBezTo>
                    <a:pt x="240" y="919"/>
                    <a:pt x="233" y="935"/>
                    <a:pt x="229" y="944"/>
                  </a:cubicBezTo>
                  <a:cubicBezTo>
                    <a:pt x="225" y="954"/>
                    <a:pt x="233" y="970"/>
                    <a:pt x="237" y="974"/>
                  </a:cubicBezTo>
                  <a:cubicBezTo>
                    <a:pt x="241" y="978"/>
                    <a:pt x="282" y="971"/>
                    <a:pt x="279" y="995"/>
                  </a:cubicBezTo>
                  <a:cubicBezTo>
                    <a:pt x="276" y="1019"/>
                    <a:pt x="292" y="1059"/>
                    <a:pt x="292" y="1059"/>
                  </a:cubicBezTo>
                  <a:cubicBezTo>
                    <a:pt x="292" y="1059"/>
                    <a:pt x="319" y="1085"/>
                    <a:pt x="319" y="1093"/>
                  </a:cubicBezTo>
                  <a:cubicBezTo>
                    <a:pt x="319" y="1101"/>
                    <a:pt x="342" y="1129"/>
                    <a:pt x="337" y="1136"/>
                  </a:cubicBezTo>
                  <a:cubicBezTo>
                    <a:pt x="332" y="1142"/>
                    <a:pt x="339" y="1174"/>
                    <a:pt x="337" y="1181"/>
                  </a:cubicBezTo>
                  <a:cubicBezTo>
                    <a:pt x="336" y="1188"/>
                    <a:pt x="367" y="1196"/>
                    <a:pt x="367" y="1196"/>
                  </a:cubicBezTo>
                  <a:cubicBezTo>
                    <a:pt x="367" y="1196"/>
                    <a:pt x="392" y="1186"/>
                    <a:pt x="398" y="1189"/>
                  </a:cubicBezTo>
                  <a:cubicBezTo>
                    <a:pt x="403" y="1192"/>
                    <a:pt x="426" y="1205"/>
                    <a:pt x="426" y="1210"/>
                  </a:cubicBezTo>
                  <a:cubicBezTo>
                    <a:pt x="426" y="1215"/>
                    <a:pt x="446" y="1230"/>
                    <a:pt x="446" y="1230"/>
                  </a:cubicBezTo>
                  <a:lnTo>
                    <a:pt x="558" y="1230"/>
                  </a:lnTo>
                  <a:cubicBezTo>
                    <a:pt x="558" y="1230"/>
                    <a:pt x="574" y="1198"/>
                    <a:pt x="588" y="1199"/>
                  </a:cubicBezTo>
                  <a:cubicBezTo>
                    <a:pt x="601" y="1201"/>
                    <a:pt x="640" y="1194"/>
                    <a:pt x="640" y="1194"/>
                  </a:cubicBezTo>
                  <a:cubicBezTo>
                    <a:pt x="640" y="1194"/>
                    <a:pt x="656" y="1176"/>
                    <a:pt x="660" y="1177"/>
                  </a:cubicBezTo>
                  <a:cubicBezTo>
                    <a:pt x="664" y="1178"/>
                    <a:pt x="687" y="1189"/>
                    <a:pt x="689" y="1193"/>
                  </a:cubicBezTo>
                  <a:cubicBezTo>
                    <a:pt x="690" y="1197"/>
                    <a:pt x="710" y="1199"/>
                    <a:pt x="710" y="1199"/>
                  </a:cubicBezTo>
                  <a:lnTo>
                    <a:pt x="710" y="1162"/>
                  </a:lnTo>
                  <a:lnTo>
                    <a:pt x="710" y="1132"/>
                  </a:lnTo>
                  <a:cubicBezTo>
                    <a:pt x="710" y="1132"/>
                    <a:pt x="748" y="1118"/>
                    <a:pt x="757" y="1118"/>
                  </a:cubicBezTo>
                  <a:cubicBezTo>
                    <a:pt x="767" y="1118"/>
                    <a:pt x="790" y="1108"/>
                    <a:pt x="790" y="1108"/>
                  </a:cubicBezTo>
                  <a:lnTo>
                    <a:pt x="815" y="1085"/>
                  </a:lnTo>
                  <a:cubicBezTo>
                    <a:pt x="815" y="1085"/>
                    <a:pt x="809" y="1124"/>
                    <a:pt x="809" y="1133"/>
                  </a:cubicBezTo>
                  <a:cubicBezTo>
                    <a:pt x="809" y="1142"/>
                    <a:pt x="818" y="1165"/>
                    <a:pt x="815" y="1170"/>
                  </a:cubicBezTo>
                  <a:cubicBezTo>
                    <a:pt x="813" y="1176"/>
                    <a:pt x="816" y="1189"/>
                    <a:pt x="816" y="1189"/>
                  </a:cubicBezTo>
                  <a:lnTo>
                    <a:pt x="823" y="1241"/>
                  </a:lnTo>
                  <a:cubicBezTo>
                    <a:pt x="823" y="1241"/>
                    <a:pt x="828" y="1307"/>
                    <a:pt x="838" y="1315"/>
                  </a:cubicBezTo>
                  <a:cubicBezTo>
                    <a:pt x="849" y="1323"/>
                    <a:pt x="869" y="1324"/>
                    <a:pt x="873" y="1336"/>
                  </a:cubicBezTo>
                  <a:cubicBezTo>
                    <a:pt x="877" y="1348"/>
                    <a:pt x="902" y="1352"/>
                    <a:pt x="902" y="1356"/>
                  </a:cubicBezTo>
                  <a:cubicBezTo>
                    <a:pt x="902" y="1360"/>
                    <a:pt x="912" y="1389"/>
                    <a:pt x="912" y="1393"/>
                  </a:cubicBezTo>
                  <a:cubicBezTo>
                    <a:pt x="912" y="1397"/>
                    <a:pt x="925" y="1408"/>
                    <a:pt x="930" y="1411"/>
                  </a:cubicBezTo>
                  <a:cubicBezTo>
                    <a:pt x="935" y="1413"/>
                    <a:pt x="950" y="1389"/>
                    <a:pt x="950" y="1389"/>
                  </a:cubicBezTo>
                  <a:cubicBezTo>
                    <a:pt x="950" y="1389"/>
                    <a:pt x="961" y="1379"/>
                    <a:pt x="965" y="1380"/>
                  </a:cubicBezTo>
                  <a:cubicBezTo>
                    <a:pt x="969" y="1381"/>
                    <a:pt x="1020" y="1381"/>
                    <a:pt x="1020" y="1381"/>
                  </a:cubicBezTo>
                  <a:cubicBezTo>
                    <a:pt x="1020" y="1381"/>
                    <a:pt x="1069" y="1385"/>
                    <a:pt x="1073" y="1385"/>
                  </a:cubicBezTo>
                  <a:cubicBezTo>
                    <a:pt x="1077" y="1385"/>
                    <a:pt x="1138" y="1384"/>
                    <a:pt x="1142" y="1385"/>
                  </a:cubicBezTo>
                  <a:cubicBezTo>
                    <a:pt x="1146" y="1387"/>
                    <a:pt x="1173" y="1375"/>
                    <a:pt x="1183" y="1383"/>
                  </a:cubicBezTo>
                  <a:cubicBezTo>
                    <a:pt x="1194" y="1391"/>
                    <a:pt x="1210" y="1395"/>
                    <a:pt x="1210" y="1395"/>
                  </a:cubicBezTo>
                  <a:lnTo>
                    <a:pt x="1179" y="1432"/>
                  </a:lnTo>
                  <a:lnTo>
                    <a:pt x="1190" y="1445"/>
                  </a:lnTo>
                  <a:cubicBezTo>
                    <a:pt x="1190" y="1445"/>
                    <a:pt x="1229" y="1448"/>
                    <a:pt x="1239" y="1445"/>
                  </a:cubicBezTo>
                  <a:cubicBezTo>
                    <a:pt x="1248" y="1443"/>
                    <a:pt x="1268" y="1417"/>
                    <a:pt x="1274" y="1419"/>
                  </a:cubicBezTo>
                  <a:cubicBezTo>
                    <a:pt x="1279" y="1420"/>
                    <a:pt x="1298" y="1419"/>
                    <a:pt x="1298" y="1419"/>
                  </a:cubicBezTo>
                  <a:lnTo>
                    <a:pt x="1305" y="1428"/>
                  </a:lnTo>
                  <a:lnTo>
                    <a:pt x="1310" y="1425"/>
                  </a:lnTo>
                  <a:lnTo>
                    <a:pt x="1408" y="1342"/>
                  </a:lnTo>
                  <a:lnTo>
                    <a:pt x="1429" y="1346"/>
                  </a:lnTo>
                  <a:lnTo>
                    <a:pt x="1448" y="1358"/>
                  </a:lnTo>
                  <a:lnTo>
                    <a:pt x="1457" y="1386"/>
                  </a:lnTo>
                  <a:lnTo>
                    <a:pt x="1479" y="1389"/>
                  </a:lnTo>
                  <a:lnTo>
                    <a:pt x="1489" y="1374"/>
                  </a:lnTo>
                  <a:lnTo>
                    <a:pt x="1485" y="1329"/>
                  </a:lnTo>
                  <a:lnTo>
                    <a:pt x="1479" y="1304"/>
                  </a:lnTo>
                  <a:lnTo>
                    <a:pt x="1488" y="1286"/>
                  </a:lnTo>
                  <a:lnTo>
                    <a:pt x="1520" y="1289"/>
                  </a:lnTo>
                  <a:lnTo>
                    <a:pt x="1545" y="1291"/>
                  </a:lnTo>
                  <a:lnTo>
                    <a:pt x="1578" y="1310"/>
                  </a:lnTo>
                  <a:lnTo>
                    <a:pt x="1609" y="1293"/>
                  </a:lnTo>
                  <a:lnTo>
                    <a:pt x="1638" y="1263"/>
                  </a:lnTo>
                  <a:lnTo>
                    <a:pt x="1637" y="1239"/>
                  </a:lnTo>
                  <a:lnTo>
                    <a:pt x="1612" y="1223"/>
                  </a:lnTo>
                  <a:lnTo>
                    <a:pt x="1594" y="1196"/>
                  </a:lnTo>
                  <a:lnTo>
                    <a:pt x="1582" y="1167"/>
                  </a:lnTo>
                  <a:lnTo>
                    <a:pt x="1580" y="1103"/>
                  </a:lnTo>
                  <a:lnTo>
                    <a:pt x="1598" y="1089"/>
                  </a:lnTo>
                  <a:lnTo>
                    <a:pt x="1595" y="1076"/>
                  </a:lnTo>
                  <a:lnTo>
                    <a:pt x="1594" y="1038"/>
                  </a:lnTo>
                  <a:lnTo>
                    <a:pt x="1583" y="1018"/>
                  </a:lnTo>
                  <a:lnTo>
                    <a:pt x="1581" y="1004"/>
                  </a:lnTo>
                  <a:lnTo>
                    <a:pt x="1586" y="978"/>
                  </a:lnTo>
                  <a:lnTo>
                    <a:pt x="1610" y="964"/>
                  </a:lnTo>
                  <a:lnTo>
                    <a:pt x="1605" y="945"/>
                  </a:lnTo>
                  <a:lnTo>
                    <a:pt x="1591" y="932"/>
                  </a:lnTo>
                  <a:lnTo>
                    <a:pt x="1607" y="924"/>
                  </a:lnTo>
                  <a:cubicBezTo>
                    <a:pt x="1607" y="924"/>
                    <a:pt x="1629" y="903"/>
                    <a:pt x="1630" y="901"/>
                  </a:cubicBezTo>
                  <a:cubicBezTo>
                    <a:pt x="1632" y="899"/>
                    <a:pt x="1654" y="887"/>
                    <a:pt x="1654" y="887"/>
                  </a:cubicBezTo>
                  <a:lnTo>
                    <a:pt x="1698" y="892"/>
                  </a:lnTo>
                  <a:lnTo>
                    <a:pt x="1722" y="873"/>
                  </a:lnTo>
                  <a:lnTo>
                    <a:pt x="1795" y="794"/>
                  </a:lnTo>
                  <a:lnTo>
                    <a:pt x="1775" y="782"/>
                  </a:lnTo>
                  <a:lnTo>
                    <a:pt x="1760" y="760"/>
                  </a:lnTo>
                  <a:lnTo>
                    <a:pt x="1760" y="697"/>
                  </a:lnTo>
                  <a:lnTo>
                    <a:pt x="1757" y="666"/>
                  </a:lnTo>
                  <a:lnTo>
                    <a:pt x="1756" y="649"/>
                  </a:lnTo>
                  <a:lnTo>
                    <a:pt x="1778" y="637"/>
                  </a:lnTo>
                  <a:lnTo>
                    <a:pt x="1769" y="629"/>
                  </a:lnTo>
                  <a:lnTo>
                    <a:pt x="1762" y="607"/>
                  </a:lnTo>
                  <a:lnTo>
                    <a:pt x="1762" y="599"/>
                  </a:lnTo>
                  <a:lnTo>
                    <a:pt x="1777" y="578"/>
                  </a:lnTo>
                  <a:lnTo>
                    <a:pt x="1778" y="535"/>
                  </a:lnTo>
                  <a:lnTo>
                    <a:pt x="1741" y="535"/>
                  </a:lnTo>
                  <a:lnTo>
                    <a:pt x="1708" y="535"/>
                  </a:lnTo>
                  <a:lnTo>
                    <a:pt x="1692" y="525"/>
                  </a:lnTo>
                  <a:lnTo>
                    <a:pt x="1681" y="506"/>
                  </a:lnTo>
                  <a:lnTo>
                    <a:pt x="1694" y="487"/>
                  </a:lnTo>
                  <a:lnTo>
                    <a:pt x="1685" y="458"/>
                  </a:lnTo>
                  <a:lnTo>
                    <a:pt x="1667" y="455"/>
                  </a:lnTo>
                  <a:lnTo>
                    <a:pt x="1639" y="465"/>
                  </a:lnTo>
                  <a:lnTo>
                    <a:pt x="1619" y="487"/>
                  </a:lnTo>
                  <a:cubicBezTo>
                    <a:pt x="1619" y="487"/>
                    <a:pt x="1591" y="474"/>
                    <a:pt x="1590" y="472"/>
                  </a:cubicBezTo>
                  <a:cubicBezTo>
                    <a:pt x="1588" y="470"/>
                    <a:pt x="1586" y="460"/>
                    <a:pt x="1586" y="460"/>
                  </a:cubicBezTo>
                  <a:lnTo>
                    <a:pt x="1580" y="430"/>
                  </a:lnTo>
                  <a:lnTo>
                    <a:pt x="1545" y="388"/>
                  </a:lnTo>
                  <a:lnTo>
                    <a:pt x="1551" y="379"/>
                  </a:lnTo>
                  <a:lnTo>
                    <a:pt x="1582" y="370"/>
                  </a:lnTo>
                  <a:lnTo>
                    <a:pt x="1591" y="364"/>
                  </a:lnTo>
                  <a:cubicBezTo>
                    <a:pt x="1579" y="357"/>
                    <a:pt x="1570" y="352"/>
                    <a:pt x="1570" y="352"/>
                  </a:cubicBezTo>
                  <a:cubicBezTo>
                    <a:pt x="1570" y="352"/>
                    <a:pt x="1548" y="331"/>
                    <a:pt x="1549" y="323"/>
                  </a:cubicBezTo>
                  <a:close/>
                </a:path>
              </a:pathLst>
            </a:custGeom>
            <a:grpFill/>
            <a:ln w="12700" cap="rnd">
              <a:solidFill>
                <a:schemeClr val="accent1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9" name="Freeform 23"/>
            <p:cNvSpPr>
              <a:spLocks/>
            </p:cNvSpPr>
            <p:nvPr/>
          </p:nvSpPr>
          <p:spPr bwMode="auto">
            <a:xfrm>
              <a:off x="3399642" y="3784647"/>
              <a:ext cx="1687571" cy="1626656"/>
            </a:xfrm>
            <a:custGeom>
              <a:avLst/>
              <a:gdLst>
                <a:gd name="T0" fmla="*/ 1872 w 1998"/>
                <a:gd name="T1" fmla="*/ 1147 h 1927"/>
                <a:gd name="T2" fmla="*/ 1766 w 1998"/>
                <a:gd name="T3" fmla="*/ 1100 h 1927"/>
                <a:gd name="T4" fmla="*/ 1623 w 1998"/>
                <a:gd name="T5" fmla="*/ 1126 h 1927"/>
                <a:gd name="T6" fmla="*/ 1531 w 1998"/>
                <a:gd name="T7" fmla="*/ 1030 h 1927"/>
                <a:gd name="T8" fmla="*/ 1502 w 1998"/>
                <a:gd name="T9" fmla="*/ 848 h 1927"/>
                <a:gd name="T10" fmla="*/ 1403 w 1998"/>
                <a:gd name="T11" fmla="*/ 847 h 1927"/>
                <a:gd name="T12" fmla="*/ 1353 w 1998"/>
                <a:gd name="T13" fmla="*/ 892 h 1927"/>
                <a:gd name="T14" fmla="*/ 1139 w 1998"/>
                <a:gd name="T15" fmla="*/ 945 h 1927"/>
                <a:gd name="T16" fmla="*/ 1030 w 1998"/>
                <a:gd name="T17" fmla="*/ 896 h 1927"/>
                <a:gd name="T18" fmla="*/ 972 w 1998"/>
                <a:gd name="T19" fmla="*/ 710 h 1927"/>
                <a:gd name="T20" fmla="*/ 976 w 1998"/>
                <a:gd name="T21" fmla="*/ 612 h 1927"/>
                <a:gd name="T22" fmla="*/ 923 w 1998"/>
                <a:gd name="T23" fmla="*/ 471 h 1927"/>
                <a:gd name="T24" fmla="*/ 987 w 1998"/>
                <a:gd name="T25" fmla="*/ 432 h 1927"/>
                <a:gd name="T26" fmla="*/ 1006 w 1998"/>
                <a:gd name="T27" fmla="*/ 335 h 1927"/>
                <a:gd name="T28" fmla="*/ 903 w 1998"/>
                <a:gd name="T29" fmla="*/ 317 h 1927"/>
                <a:gd name="T30" fmla="*/ 840 w 1998"/>
                <a:gd name="T31" fmla="*/ 353 h 1927"/>
                <a:gd name="T32" fmla="*/ 764 w 1998"/>
                <a:gd name="T33" fmla="*/ 347 h 1927"/>
                <a:gd name="T34" fmla="*/ 810 w 1998"/>
                <a:gd name="T35" fmla="*/ 301 h 1927"/>
                <a:gd name="T36" fmla="*/ 787 w 1998"/>
                <a:gd name="T37" fmla="*/ 198 h 1927"/>
                <a:gd name="T38" fmla="*/ 760 w 1998"/>
                <a:gd name="T39" fmla="*/ 191 h 1927"/>
                <a:gd name="T40" fmla="*/ 701 w 1998"/>
                <a:gd name="T41" fmla="*/ 242 h 1927"/>
                <a:gd name="T42" fmla="*/ 774 w 1998"/>
                <a:gd name="T43" fmla="*/ 129 h 1927"/>
                <a:gd name="T44" fmla="*/ 625 w 1998"/>
                <a:gd name="T45" fmla="*/ 150 h 1927"/>
                <a:gd name="T46" fmla="*/ 582 w 1998"/>
                <a:gd name="T47" fmla="*/ 175 h 1927"/>
                <a:gd name="T48" fmla="*/ 422 w 1998"/>
                <a:gd name="T49" fmla="*/ 39 h 1927"/>
                <a:gd name="T50" fmla="*/ 278 w 1998"/>
                <a:gd name="T51" fmla="*/ 46 h 1927"/>
                <a:gd name="T52" fmla="*/ 320 w 1998"/>
                <a:gd name="T53" fmla="*/ 201 h 1927"/>
                <a:gd name="T54" fmla="*/ 235 w 1998"/>
                <a:gd name="T55" fmla="*/ 392 h 1927"/>
                <a:gd name="T56" fmla="*/ 282 w 1998"/>
                <a:gd name="T57" fmla="*/ 634 h 1927"/>
                <a:gd name="T58" fmla="*/ 338 w 1998"/>
                <a:gd name="T59" fmla="*/ 857 h 1927"/>
                <a:gd name="T60" fmla="*/ 210 w 1998"/>
                <a:gd name="T61" fmla="*/ 815 h 1927"/>
                <a:gd name="T62" fmla="*/ 138 w 1998"/>
                <a:gd name="T63" fmla="*/ 857 h 1927"/>
                <a:gd name="T64" fmla="*/ 90 w 1998"/>
                <a:gd name="T65" fmla="*/ 981 h 1927"/>
                <a:gd name="T66" fmla="*/ 34 w 1998"/>
                <a:gd name="T67" fmla="*/ 1007 h 1927"/>
                <a:gd name="T68" fmla="*/ 21 w 1998"/>
                <a:gd name="T69" fmla="*/ 1085 h 1927"/>
                <a:gd name="T70" fmla="*/ 19 w 1998"/>
                <a:gd name="T71" fmla="*/ 1264 h 1927"/>
                <a:gd name="T72" fmla="*/ 48 w 1998"/>
                <a:gd name="T73" fmla="*/ 1537 h 1927"/>
                <a:gd name="T74" fmla="*/ 0 w 1998"/>
                <a:gd name="T75" fmla="*/ 1643 h 1927"/>
                <a:gd name="T76" fmla="*/ 433 w 1998"/>
                <a:gd name="T77" fmla="*/ 1624 h 1927"/>
                <a:gd name="T78" fmla="*/ 541 w 1998"/>
                <a:gd name="T79" fmla="*/ 1757 h 1927"/>
                <a:gd name="T80" fmla="*/ 896 w 1998"/>
                <a:gd name="T81" fmla="*/ 1852 h 1927"/>
                <a:gd name="T82" fmla="*/ 1016 w 1998"/>
                <a:gd name="T83" fmla="*/ 1901 h 1927"/>
                <a:gd name="T84" fmla="*/ 1200 w 1998"/>
                <a:gd name="T85" fmla="*/ 1681 h 1927"/>
                <a:gd name="T86" fmla="*/ 1350 w 1998"/>
                <a:gd name="T87" fmla="*/ 1716 h 1927"/>
                <a:gd name="T88" fmla="*/ 1438 w 1998"/>
                <a:gd name="T89" fmla="*/ 1706 h 1927"/>
                <a:gd name="T90" fmla="*/ 1519 w 1998"/>
                <a:gd name="T91" fmla="*/ 1739 h 1927"/>
                <a:gd name="T92" fmla="*/ 1621 w 1998"/>
                <a:gd name="T93" fmla="*/ 1658 h 1927"/>
                <a:gd name="T94" fmla="*/ 1749 w 1998"/>
                <a:gd name="T95" fmla="*/ 1688 h 1927"/>
                <a:gd name="T96" fmla="*/ 1736 w 1998"/>
                <a:gd name="T97" fmla="*/ 1767 h 1927"/>
                <a:gd name="T98" fmla="*/ 1845 w 1998"/>
                <a:gd name="T99" fmla="*/ 1807 h 1927"/>
                <a:gd name="T100" fmla="*/ 1860 w 1998"/>
                <a:gd name="T101" fmla="*/ 1663 h 1927"/>
                <a:gd name="T102" fmla="*/ 1815 w 1998"/>
                <a:gd name="T103" fmla="*/ 1601 h 1927"/>
                <a:gd name="T104" fmla="*/ 1870 w 1998"/>
                <a:gd name="T105" fmla="*/ 1441 h 1927"/>
                <a:gd name="T106" fmla="*/ 1920 w 1998"/>
                <a:gd name="T107" fmla="*/ 1381 h 1927"/>
                <a:gd name="T108" fmla="*/ 1964 w 1998"/>
                <a:gd name="T109" fmla="*/ 1314 h 1927"/>
                <a:gd name="T110" fmla="*/ 1930 w 1998"/>
                <a:gd name="T111" fmla="*/ 1206 h 1927"/>
                <a:gd name="T112" fmla="*/ 1967 w 1998"/>
                <a:gd name="T113" fmla="*/ 1134 h 19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998" h="1927">
                  <a:moveTo>
                    <a:pt x="1967" y="1134"/>
                  </a:moveTo>
                  <a:cubicBezTo>
                    <a:pt x="1961" y="1132"/>
                    <a:pt x="1941" y="1158"/>
                    <a:pt x="1932" y="1160"/>
                  </a:cubicBezTo>
                  <a:cubicBezTo>
                    <a:pt x="1922" y="1163"/>
                    <a:pt x="1883" y="1160"/>
                    <a:pt x="1883" y="1160"/>
                  </a:cubicBezTo>
                  <a:lnTo>
                    <a:pt x="1872" y="1147"/>
                  </a:lnTo>
                  <a:lnTo>
                    <a:pt x="1903" y="1110"/>
                  </a:lnTo>
                  <a:cubicBezTo>
                    <a:pt x="1903" y="1110"/>
                    <a:pt x="1887" y="1106"/>
                    <a:pt x="1876" y="1098"/>
                  </a:cubicBezTo>
                  <a:cubicBezTo>
                    <a:pt x="1866" y="1090"/>
                    <a:pt x="1839" y="1102"/>
                    <a:pt x="1835" y="1100"/>
                  </a:cubicBezTo>
                  <a:cubicBezTo>
                    <a:pt x="1831" y="1099"/>
                    <a:pt x="1770" y="1100"/>
                    <a:pt x="1766" y="1100"/>
                  </a:cubicBezTo>
                  <a:cubicBezTo>
                    <a:pt x="1762" y="1100"/>
                    <a:pt x="1713" y="1096"/>
                    <a:pt x="1713" y="1096"/>
                  </a:cubicBezTo>
                  <a:cubicBezTo>
                    <a:pt x="1713" y="1096"/>
                    <a:pt x="1662" y="1096"/>
                    <a:pt x="1658" y="1095"/>
                  </a:cubicBezTo>
                  <a:cubicBezTo>
                    <a:pt x="1654" y="1094"/>
                    <a:pt x="1643" y="1104"/>
                    <a:pt x="1643" y="1104"/>
                  </a:cubicBezTo>
                  <a:cubicBezTo>
                    <a:pt x="1643" y="1104"/>
                    <a:pt x="1628" y="1128"/>
                    <a:pt x="1623" y="1126"/>
                  </a:cubicBezTo>
                  <a:cubicBezTo>
                    <a:pt x="1618" y="1123"/>
                    <a:pt x="1605" y="1112"/>
                    <a:pt x="1605" y="1108"/>
                  </a:cubicBezTo>
                  <a:cubicBezTo>
                    <a:pt x="1605" y="1104"/>
                    <a:pt x="1595" y="1075"/>
                    <a:pt x="1595" y="1071"/>
                  </a:cubicBezTo>
                  <a:cubicBezTo>
                    <a:pt x="1595" y="1067"/>
                    <a:pt x="1570" y="1063"/>
                    <a:pt x="1566" y="1051"/>
                  </a:cubicBezTo>
                  <a:cubicBezTo>
                    <a:pt x="1562" y="1039"/>
                    <a:pt x="1542" y="1038"/>
                    <a:pt x="1531" y="1030"/>
                  </a:cubicBezTo>
                  <a:cubicBezTo>
                    <a:pt x="1521" y="1022"/>
                    <a:pt x="1516" y="956"/>
                    <a:pt x="1516" y="956"/>
                  </a:cubicBezTo>
                  <a:lnTo>
                    <a:pt x="1509" y="904"/>
                  </a:lnTo>
                  <a:cubicBezTo>
                    <a:pt x="1509" y="904"/>
                    <a:pt x="1506" y="891"/>
                    <a:pt x="1508" y="885"/>
                  </a:cubicBezTo>
                  <a:cubicBezTo>
                    <a:pt x="1511" y="880"/>
                    <a:pt x="1502" y="857"/>
                    <a:pt x="1502" y="848"/>
                  </a:cubicBezTo>
                  <a:cubicBezTo>
                    <a:pt x="1502" y="839"/>
                    <a:pt x="1508" y="800"/>
                    <a:pt x="1508" y="800"/>
                  </a:cubicBezTo>
                  <a:lnTo>
                    <a:pt x="1483" y="823"/>
                  </a:lnTo>
                  <a:cubicBezTo>
                    <a:pt x="1483" y="823"/>
                    <a:pt x="1460" y="833"/>
                    <a:pt x="1450" y="833"/>
                  </a:cubicBezTo>
                  <a:cubicBezTo>
                    <a:pt x="1441" y="833"/>
                    <a:pt x="1403" y="847"/>
                    <a:pt x="1403" y="847"/>
                  </a:cubicBezTo>
                  <a:lnTo>
                    <a:pt x="1403" y="877"/>
                  </a:lnTo>
                  <a:lnTo>
                    <a:pt x="1403" y="914"/>
                  </a:lnTo>
                  <a:cubicBezTo>
                    <a:pt x="1403" y="914"/>
                    <a:pt x="1383" y="912"/>
                    <a:pt x="1382" y="908"/>
                  </a:cubicBezTo>
                  <a:cubicBezTo>
                    <a:pt x="1380" y="904"/>
                    <a:pt x="1357" y="893"/>
                    <a:pt x="1353" y="892"/>
                  </a:cubicBezTo>
                  <a:cubicBezTo>
                    <a:pt x="1349" y="891"/>
                    <a:pt x="1333" y="909"/>
                    <a:pt x="1333" y="909"/>
                  </a:cubicBezTo>
                  <a:cubicBezTo>
                    <a:pt x="1333" y="909"/>
                    <a:pt x="1294" y="916"/>
                    <a:pt x="1281" y="914"/>
                  </a:cubicBezTo>
                  <a:cubicBezTo>
                    <a:pt x="1267" y="913"/>
                    <a:pt x="1251" y="945"/>
                    <a:pt x="1251" y="945"/>
                  </a:cubicBezTo>
                  <a:lnTo>
                    <a:pt x="1139" y="945"/>
                  </a:lnTo>
                  <a:cubicBezTo>
                    <a:pt x="1139" y="945"/>
                    <a:pt x="1119" y="930"/>
                    <a:pt x="1119" y="925"/>
                  </a:cubicBezTo>
                  <a:cubicBezTo>
                    <a:pt x="1119" y="920"/>
                    <a:pt x="1096" y="907"/>
                    <a:pt x="1091" y="904"/>
                  </a:cubicBezTo>
                  <a:cubicBezTo>
                    <a:pt x="1085" y="901"/>
                    <a:pt x="1060" y="911"/>
                    <a:pt x="1060" y="911"/>
                  </a:cubicBezTo>
                  <a:cubicBezTo>
                    <a:pt x="1060" y="911"/>
                    <a:pt x="1029" y="903"/>
                    <a:pt x="1030" y="896"/>
                  </a:cubicBezTo>
                  <a:cubicBezTo>
                    <a:pt x="1032" y="889"/>
                    <a:pt x="1024" y="857"/>
                    <a:pt x="1030" y="851"/>
                  </a:cubicBezTo>
                  <a:cubicBezTo>
                    <a:pt x="1035" y="844"/>
                    <a:pt x="1012" y="816"/>
                    <a:pt x="1012" y="808"/>
                  </a:cubicBezTo>
                  <a:cubicBezTo>
                    <a:pt x="1012" y="800"/>
                    <a:pt x="985" y="774"/>
                    <a:pt x="985" y="774"/>
                  </a:cubicBezTo>
                  <a:cubicBezTo>
                    <a:pt x="985" y="774"/>
                    <a:pt x="969" y="734"/>
                    <a:pt x="972" y="710"/>
                  </a:cubicBezTo>
                  <a:cubicBezTo>
                    <a:pt x="975" y="686"/>
                    <a:pt x="934" y="693"/>
                    <a:pt x="930" y="689"/>
                  </a:cubicBezTo>
                  <a:cubicBezTo>
                    <a:pt x="926" y="685"/>
                    <a:pt x="918" y="669"/>
                    <a:pt x="922" y="659"/>
                  </a:cubicBezTo>
                  <a:cubicBezTo>
                    <a:pt x="926" y="650"/>
                    <a:pt x="933" y="634"/>
                    <a:pt x="936" y="626"/>
                  </a:cubicBezTo>
                  <a:cubicBezTo>
                    <a:pt x="938" y="618"/>
                    <a:pt x="976" y="612"/>
                    <a:pt x="976" y="612"/>
                  </a:cubicBezTo>
                  <a:cubicBezTo>
                    <a:pt x="976" y="612"/>
                    <a:pt x="979" y="532"/>
                    <a:pt x="977" y="527"/>
                  </a:cubicBezTo>
                  <a:cubicBezTo>
                    <a:pt x="974" y="523"/>
                    <a:pt x="953" y="510"/>
                    <a:pt x="953" y="510"/>
                  </a:cubicBezTo>
                  <a:lnTo>
                    <a:pt x="923" y="510"/>
                  </a:lnTo>
                  <a:lnTo>
                    <a:pt x="923" y="471"/>
                  </a:lnTo>
                  <a:cubicBezTo>
                    <a:pt x="923" y="471"/>
                    <a:pt x="935" y="468"/>
                    <a:pt x="938" y="467"/>
                  </a:cubicBezTo>
                  <a:cubicBezTo>
                    <a:pt x="940" y="467"/>
                    <a:pt x="955" y="463"/>
                    <a:pt x="957" y="458"/>
                  </a:cubicBezTo>
                  <a:cubicBezTo>
                    <a:pt x="959" y="454"/>
                    <a:pt x="960" y="441"/>
                    <a:pt x="965" y="436"/>
                  </a:cubicBezTo>
                  <a:cubicBezTo>
                    <a:pt x="969" y="430"/>
                    <a:pt x="983" y="433"/>
                    <a:pt x="987" y="432"/>
                  </a:cubicBezTo>
                  <a:cubicBezTo>
                    <a:pt x="990" y="432"/>
                    <a:pt x="1012" y="423"/>
                    <a:pt x="1013" y="420"/>
                  </a:cubicBezTo>
                  <a:cubicBezTo>
                    <a:pt x="1014" y="418"/>
                    <a:pt x="1027" y="397"/>
                    <a:pt x="1029" y="393"/>
                  </a:cubicBezTo>
                  <a:cubicBezTo>
                    <a:pt x="1031" y="389"/>
                    <a:pt x="1029" y="359"/>
                    <a:pt x="1029" y="352"/>
                  </a:cubicBezTo>
                  <a:cubicBezTo>
                    <a:pt x="1028" y="345"/>
                    <a:pt x="1006" y="335"/>
                    <a:pt x="1006" y="335"/>
                  </a:cubicBezTo>
                  <a:lnTo>
                    <a:pt x="971" y="337"/>
                  </a:lnTo>
                  <a:cubicBezTo>
                    <a:pt x="971" y="337"/>
                    <a:pt x="950" y="327"/>
                    <a:pt x="950" y="325"/>
                  </a:cubicBezTo>
                  <a:cubicBezTo>
                    <a:pt x="950" y="322"/>
                    <a:pt x="925" y="310"/>
                    <a:pt x="925" y="310"/>
                  </a:cubicBezTo>
                  <a:lnTo>
                    <a:pt x="903" y="317"/>
                  </a:lnTo>
                  <a:lnTo>
                    <a:pt x="886" y="323"/>
                  </a:lnTo>
                  <a:lnTo>
                    <a:pt x="878" y="351"/>
                  </a:lnTo>
                  <a:cubicBezTo>
                    <a:pt x="878" y="351"/>
                    <a:pt x="865" y="351"/>
                    <a:pt x="862" y="351"/>
                  </a:cubicBezTo>
                  <a:cubicBezTo>
                    <a:pt x="859" y="350"/>
                    <a:pt x="844" y="353"/>
                    <a:pt x="840" y="353"/>
                  </a:cubicBezTo>
                  <a:cubicBezTo>
                    <a:pt x="836" y="352"/>
                    <a:pt x="836" y="390"/>
                    <a:pt x="832" y="399"/>
                  </a:cubicBezTo>
                  <a:cubicBezTo>
                    <a:pt x="828" y="408"/>
                    <a:pt x="810" y="406"/>
                    <a:pt x="803" y="407"/>
                  </a:cubicBezTo>
                  <a:cubicBezTo>
                    <a:pt x="797" y="408"/>
                    <a:pt x="774" y="391"/>
                    <a:pt x="771" y="386"/>
                  </a:cubicBezTo>
                  <a:cubicBezTo>
                    <a:pt x="768" y="380"/>
                    <a:pt x="766" y="351"/>
                    <a:pt x="764" y="347"/>
                  </a:cubicBezTo>
                  <a:cubicBezTo>
                    <a:pt x="763" y="343"/>
                    <a:pt x="756" y="325"/>
                    <a:pt x="756" y="319"/>
                  </a:cubicBezTo>
                  <a:cubicBezTo>
                    <a:pt x="756" y="314"/>
                    <a:pt x="764" y="297"/>
                    <a:pt x="764" y="297"/>
                  </a:cubicBezTo>
                  <a:cubicBezTo>
                    <a:pt x="764" y="297"/>
                    <a:pt x="771" y="307"/>
                    <a:pt x="781" y="309"/>
                  </a:cubicBezTo>
                  <a:cubicBezTo>
                    <a:pt x="790" y="310"/>
                    <a:pt x="810" y="301"/>
                    <a:pt x="810" y="301"/>
                  </a:cubicBezTo>
                  <a:cubicBezTo>
                    <a:pt x="810" y="301"/>
                    <a:pt x="812" y="258"/>
                    <a:pt x="810" y="253"/>
                  </a:cubicBezTo>
                  <a:cubicBezTo>
                    <a:pt x="809" y="248"/>
                    <a:pt x="802" y="233"/>
                    <a:pt x="802" y="233"/>
                  </a:cubicBezTo>
                  <a:cubicBezTo>
                    <a:pt x="802" y="233"/>
                    <a:pt x="799" y="212"/>
                    <a:pt x="793" y="201"/>
                  </a:cubicBezTo>
                  <a:cubicBezTo>
                    <a:pt x="787" y="191"/>
                    <a:pt x="787" y="198"/>
                    <a:pt x="787" y="198"/>
                  </a:cubicBezTo>
                  <a:cubicBezTo>
                    <a:pt x="787" y="198"/>
                    <a:pt x="785" y="221"/>
                    <a:pt x="786" y="225"/>
                  </a:cubicBezTo>
                  <a:cubicBezTo>
                    <a:pt x="787" y="229"/>
                    <a:pt x="775" y="245"/>
                    <a:pt x="755" y="243"/>
                  </a:cubicBezTo>
                  <a:cubicBezTo>
                    <a:pt x="735" y="241"/>
                    <a:pt x="754" y="214"/>
                    <a:pt x="754" y="214"/>
                  </a:cubicBezTo>
                  <a:lnTo>
                    <a:pt x="760" y="191"/>
                  </a:lnTo>
                  <a:lnTo>
                    <a:pt x="756" y="165"/>
                  </a:lnTo>
                  <a:cubicBezTo>
                    <a:pt x="756" y="165"/>
                    <a:pt x="752" y="185"/>
                    <a:pt x="748" y="191"/>
                  </a:cubicBezTo>
                  <a:cubicBezTo>
                    <a:pt x="744" y="196"/>
                    <a:pt x="733" y="230"/>
                    <a:pt x="733" y="230"/>
                  </a:cubicBezTo>
                  <a:cubicBezTo>
                    <a:pt x="733" y="230"/>
                    <a:pt x="708" y="246"/>
                    <a:pt x="701" y="242"/>
                  </a:cubicBezTo>
                  <a:cubicBezTo>
                    <a:pt x="693" y="239"/>
                    <a:pt x="708" y="210"/>
                    <a:pt x="710" y="200"/>
                  </a:cubicBezTo>
                  <a:cubicBezTo>
                    <a:pt x="711" y="189"/>
                    <a:pt x="722" y="157"/>
                    <a:pt x="722" y="157"/>
                  </a:cubicBezTo>
                  <a:cubicBezTo>
                    <a:pt x="722" y="157"/>
                    <a:pt x="767" y="150"/>
                    <a:pt x="785" y="147"/>
                  </a:cubicBezTo>
                  <a:cubicBezTo>
                    <a:pt x="803" y="143"/>
                    <a:pt x="789" y="125"/>
                    <a:pt x="774" y="129"/>
                  </a:cubicBezTo>
                  <a:cubicBezTo>
                    <a:pt x="760" y="133"/>
                    <a:pt x="704" y="115"/>
                    <a:pt x="704" y="115"/>
                  </a:cubicBezTo>
                  <a:lnTo>
                    <a:pt x="679" y="107"/>
                  </a:lnTo>
                  <a:lnTo>
                    <a:pt x="652" y="127"/>
                  </a:lnTo>
                  <a:cubicBezTo>
                    <a:pt x="652" y="127"/>
                    <a:pt x="629" y="147"/>
                    <a:pt x="625" y="150"/>
                  </a:cubicBezTo>
                  <a:cubicBezTo>
                    <a:pt x="621" y="154"/>
                    <a:pt x="611" y="164"/>
                    <a:pt x="612" y="170"/>
                  </a:cubicBezTo>
                  <a:cubicBezTo>
                    <a:pt x="614" y="175"/>
                    <a:pt x="625" y="203"/>
                    <a:pt x="625" y="203"/>
                  </a:cubicBezTo>
                  <a:cubicBezTo>
                    <a:pt x="625" y="203"/>
                    <a:pt x="612" y="219"/>
                    <a:pt x="582" y="203"/>
                  </a:cubicBezTo>
                  <a:cubicBezTo>
                    <a:pt x="551" y="187"/>
                    <a:pt x="582" y="175"/>
                    <a:pt x="582" y="175"/>
                  </a:cubicBezTo>
                  <a:cubicBezTo>
                    <a:pt x="582" y="175"/>
                    <a:pt x="573" y="113"/>
                    <a:pt x="569" y="99"/>
                  </a:cubicBezTo>
                  <a:cubicBezTo>
                    <a:pt x="566" y="85"/>
                    <a:pt x="553" y="60"/>
                    <a:pt x="553" y="39"/>
                  </a:cubicBezTo>
                  <a:cubicBezTo>
                    <a:pt x="553" y="17"/>
                    <a:pt x="524" y="10"/>
                    <a:pt x="494" y="5"/>
                  </a:cubicBezTo>
                  <a:cubicBezTo>
                    <a:pt x="463" y="0"/>
                    <a:pt x="422" y="39"/>
                    <a:pt x="422" y="39"/>
                  </a:cubicBezTo>
                  <a:lnTo>
                    <a:pt x="338" y="39"/>
                  </a:lnTo>
                  <a:lnTo>
                    <a:pt x="305" y="39"/>
                  </a:lnTo>
                  <a:lnTo>
                    <a:pt x="275" y="39"/>
                  </a:lnTo>
                  <a:cubicBezTo>
                    <a:pt x="277" y="43"/>
                    <a:pt x="278" y="46"/>
                    <a:pt x="278" y="46"/>
                  </a:cubicBezTo>
                  <a:cubicBezTo>
                    <a:pt x="278" y="46"/>
                    <a:pt x="259" y="72"/>
                    <a:pt x="264" y="90"/>
                  </a:cubicBezTo>
                  <a:cubicBezTo>
                    <a:pt x="270" y="107"/>
                    <a:pt x="301" y="124"/>
                    <a:pt x="318" y="132"/>
                  </a:cubicBezTo>
                  <a:cubicBezTo>
                    <a:pt x="336" y="140"/>
                    <a:pt x="338" y="159"/>
                    <a:pt x="338" y="164"/>
                  </a:cubicBezTo>
                  <a:cubicBezTo>
                    <a:pt x="338" y="169"/>
                    <a:pt x="326" y="197"/>
                    <a:pt x="320" y="201"/>
                  </a:cubicBezTo>
                  <a:cubicBezTo>
                    <a:pt x="313" y="205"/>
                    <a:pt x="282" y="242"/>
                    <a:pt x="278" y="249"/>
                  </a:cubicBezTo>
                  <a:cubicBezTo>
                    <a:pt x="274" y="256"/>
                    <a:pt x="255" y="276"/>
                    <a:pt x="249" y="282"/>
                  </a:cubicBezTo>
                  <a:cubicBezTo>
                    <a:pt x="244" y="289"/>
                    <a:pt x="221" y="306"/>
                    <a:pt x="221" y="315"/>
                  </a:cubicBezTo>
                  <a:cubicBezTo>
                    <a:pt x="221" y="325"/>
                    <a:pt x="233" y="380"/>
                    <a:pt x="235" y="392"/>
                  </a:cubicBezTo>
                  <a:cubicBezTo>
                    <a:pt x="236" y="404"/>
                    <a:pt x="256" y="432"/>
                    <a:pt x="258" y="436"/>
                  </a:cubicBezTo>
                  <a:cubicBezTo>
                    <a:pt x="259" y="440"/>
                    <a:pt x="267" y="462"/>
                    <a:pt x="267" y="481"/>
                  </a:cubicBezTo>
                  <a:cubicBezTo>
                    <a:pt x="267" y="501"/>
                    <a:pt x="270" y="540"/>
                    <a:pt x="270" y="553"/>
                  </a:cubicBezTo>
                  <a:cubicBezTo>
                    <a:pt x="270" y="566"/>
                    <a:pt x="276" y="617"/>
                    <a:pt x="282" y="634"/>
                  </a:cubicBezTo>
                  <a:cubicBezTo>
                    <a:pt x="287" y="651"/>
                    <a:pt x="293" y="695"/>
                    <a:pt x="297" y="713"/>
                  </a:cubicBezTo>
                  <a:cubicBezTo>
                    <a:pt x="301" y="730"/>
                    <a:pt x="310" y="711"/>
                    <a:pt x="307" y="770"/>
                  </a:cubicBezTo>
                  <a:cubicBezTo>
                    <a:pt x="305" y="828"/>
                    <a:pt x="313" y="841"/>
                    <a:pt x="325" y="841"/>
                  </a:cubicBezTo>
                  <a:cubicBezTo>
                    <a:pt x="337" y="841"/>
                    <a:pt x="338" y="857"/>
                    <a:pt x="338" y="857"/>
                  </a:cubicBezTo>
                  <a:lnTo>
                    <a:pt x="289" y="857"/>
                  </a:lnTo>
                  <a:lnTo>
                    <a:pt x="259" y="844"/>
                  </a:lnTo>
                  <a:cubicBezTo>
                    <a:pt x="259" y="844"/>
                    <a:pt x="239" y="810"/>
                    <a:pt x="231" y="808"/>
                  </a:cubicBezTo>
                  <a:cubicBezTo>
                    <a:pt x="222" y="807"/>
                    <a:pt x="216" y="791"/>
                    <a:pt x="210" y="815"/>
                  </a:cubicBezTo>
                  <a:cubicBezTo>
                    <a:pt x="205" y="839"/>
                    <a:pt x="206" y="847"/>
                    <a:pt x="201" y="847"/>
                  </a:cubicBezTo>
                  <a:cubicBezTo>
                    <a:pt x="196" y="847"/>
                    <a:pt x="178" y="828"/>
                    <a:pt x="178" y="828"/>
                  </a:cubicBezTo>
                  <a:lnTo>
                    <a:pt x="152" y="822"/>
                  </a:lnTo>
                  <a:cubicBezTo>
                    <a:pt x="152" y="822"/>
                    <a:pt x="138" y="843"/>
                    <a:pt x="138" y="857"/>
                  </a:cubicBezTo>
                  <a:cubicBezTo>
                    <a:pt x="138" y="872"/>
                    <a:pt x="139" y="911"/>
                    <a:pt x="139" y="918"/>
                  </a:cubicBezTo>
                  <a:cubicBezTo>
                    <a:pt x="139" y="926"/>
                    <a:pt x="139" y="970"/>
                    <a:pt x="138" y="978"/>
                  </a:cubicBezTo>
                  <a:cubicBezTo>
                    <a:pt x="136" y="986"/>
                    <a:pt x="117" y="1003"/>
                    <a:pt x="117" y="1003"/>
                  </a:cubicBezTo>
                  <a:lnTo>
                    <a:pt x="90" y="981"/>
                  </a:lnTo>
                  <a:lnTo>
                    <a:pt x="70" y="964"/>
                  </a:lnTo>
                  <a:cubicBezTo>
                    <a:pt x="70" y="964"/>
                    <a:pt x="66" y="959"/>
                    <a:pt x="61" y="955"/>
                  </a:cubicBezTo>
                  <a:lnTo>
                    <a:pt x="41" y="969"/>
                  </a:lnTo>
                  <a:lnTo>
                    <a:pt x="34" y="1007"/>
                  </a:lnTo>
                  <a:lnTo>
                    <a:pt x="34" y="1020"/>
                  </a:lnTo>
                  <a:lnTo>
                    <a:pt x="32" y="1041"/>
                  </a:lnTo>
                  <a:lnTo>
                    <a:pt x="18" y="1048"/>
                  </a:lnTo>
                  <a:lnTo>
                    <a:pt x="21" y="1085"/>
                  </a:lnTo>
                  <a:lnTo>
                    <a:pt x="27" y="1130"/>
                  </a:lnTo>
                  <a:lnTo>
                    <a:pt x="39" y="1176"/>
                  </a:lnTo>
                  <a:lnTo>
                    <a:pt x="48" y="1232"/>
                  </a:lnTo>
                  <a:lnTo>
                    <a:pt x="19" y="1264"/>
                  </a:lnTo>
                  <a:lnTo>
                    <a:pt x="18" y="1300"/>
                  </a:lnTo>
                  <a:lnTo>
                    <a:pt x="32" y="1362"/>
                  </a:lnTo>
                  <a:lnTo>
                    <a:pt x="39" y="1459"/>
                  </a:lnTo>
                  <a:lnTo>
                    <a:pt x="48" y="1537"/>
                  </a:lnTo>
                  <a:lnTo>
                    <a:pt x="52" y="1587"/>
                  </a:lnTo>
                  <a:lnTo>
                    <a:pt x="50" y="1604"/>
                  </a:lnTo>
                  <a:cubicBezTo>
                    <a:pt x="50" y="1604"/>
                    <a:pt x="19" y="1608"/>
                    <a:pt x="19" y="1613"/>
                  </a:cubicBezTo>
                  <a:cubicBezTo>
                    <a:pt x="19" y="1619"/>
                    <a:pt x="0" y="1643"/>
                    <a:pt x="0" y="1643"/>
                  </a:cubicBezTo>
                  <a:lnTo>
                    <a:pt x="98" y="1698"/>
                  </a:lnTo>
                  <a:lnTo>
                    <a:pt x="214" y="1698"/>
                  </a:lnTo>
                  <a:lnTo>
                    <a:pt x="357" y="1698"/>
                  </a:lnTo>
                  <a:lnTo>
                    <a:pt x="433" y="1624"/>
                  </a:lnTo>
                  <a:lnTo>
                    <a:pt x="433" y="1534"/>
                  </a:lnTo>
                  <a:lnTo>
                    <a:pt x="481" y="1616"/>
                  </a:lnTo>
                  <a:lnTo>
                    <a:pt x="514" y="1698"/>
                  </a:lnTo>
                  <a:lnTo>
                    <a:pt x="541" y="1757"/>
                  </a:lnTo>
                  <a:cubicBezTo>
                    <a:pt x="541" y="1757"/>
                    <a:pt x="578" y="1820"/>
                    <a:pt x="605" y="1826"/>
                  </a:cubicBezTo>
                  <a:cubicBezTo>
                    <a:pt x="632" y="1831"/>
                    <a:pt x="724" y="1826"/>
                    <a:pt x="724" y="1826"/>
                  </a:cubicBezTo>
                  <a:cubicBezTo>
                    <a:pt x="724" y="1826"/>
                    <a:pt x="799" y="1804"/>
                    <a:pt x="821" y="1828"/>
                  </a:cubicBezTo>
                  <a:cubicBezTo>
                    <a:pt x="843" y="1852"/>
                    <a:pt x="896" y="1852"/>
                    <a:pt x="896" y="1852"/>
                  </a:cubicBezTo>
                  <a:cubicBezTo>
                    <a:pt x="896" y="1852"/>
                    <a:pt x="869" y="1900"/>
                    <a:pt x="896" y="1911"/>
                  </a:cubicBezTo>
                  <a:cubicBezTo>
                    <a:pt x="911" y="1917"/>
                    <a:pt x="959" y="1923"/>
                    <a:pt x="999" y="1927"/>
                  </a:cubicBezTo>
                  <a:lnTo>
                    <a:pt x="1002" y="1923"/>
                  </a:lnTo>
                  <a:lnTo>
                    <a:pt x="1016" y="1901"/>
                  </a:lnTo>
                  <a:lnTo>
                    <a:pt x="1020" y="1844"/>
                  </a:lnTo>
                  <a:lnTo>
                    <a:pt x="1047" y="1828"/>
                  </a:lnTo>
                  <a:lnTo>
                    <a:pt x="1128" y="1753"/>
                  </a:lnTo>
                  <a:lnTo>
                    <a:pt x="1200" y="1681"/>
                  </a:lnTo>
                  <a:lnTo>
                    <a:pt x="1228" y="1676"/>
                  </a:lnTo>
                  <a:lnTo>
                    <a:pt x="1285" y="1685"/>
                  </a:lnTo>
                  <a:lnTo>
                    <a:pt x="1308" y="1694"/>
                  </a:lnTo>
                  <a:lnTo>
                    <a:pt x="1350" y="1716"/>
                  </a:lnTo>
                  <a:lnTo>
                    <a:pt x="1391" y="1716"/>
                  </a:lnTo>
                  <a:lnTo>
                    <a:pt x="1396" y="1676"/>
                  </a:lnTo>
                  <a:lnTo>
                    <a:pt x="1423" y="1684"/>
                  </a:lnTo>
                  <a:lnTo>
                    <a:pt x="1438" y="1706"/>
                  </a:lnTo>
                  <a:lnTo>
                    <a:pt x="1461" y="1714"/>
                  </a:lnTo>
                  <a:lnTo>
                    <a:pt x="1486" y="1713"/>
                  </a:lnTo>
                  <a:lnTo>
                    <a:pt x="1506" y="1718"/>
                  </a:lnTo>
                  <a:lnTo>
                    <a:pt x="1519" y="1739"/>
                  </a:lnTo>
                  <a:lnTo>
                    <a:pt x="1545" y="1751"/>
                  </a:lnTo>
                  <a:lnTo>
                    <a:pt x="1572" y="1759"/>
                  </a:lnTo>
                  <a:lnTo>
                    <a:pt x="1595" y="1661"/>
                  </a:lnTo>
                  <a:lnTo>
                    <a:pt x="1621" y="1658"/>
                  </a:lnTo>
                  <a:lnTo>
                    <a:pt x="1637" y="1663"/>
                  </a:lnTo>
                  <a:lnTo>
                    <a:pt x="1674" y="1672"/>
                  </a:lnTo>
                  <a:lnTo>
                    <a:pt x="1689" y="1688"/>
                  </a:lnTo>
                  <a:lnTo>
                    <a:pt x="1749" y="1688"/>
                  </a:lnTo>
                  <a:lnTo>
                    <a:pt x="1747" y="1704"/>
                  </a:lnTo>
                  <a:lnTo>
                    <a:pt x="1737" y="1736"/>
                  </a:lnTo>
                  <a:lnTo>
                    <a:pt x="1725" y="1745"/>
                  </a:lnTo>
                  <a:lnTo>
                    <a:pt x="1736" y="1767"/>
                  </a:lnTo>
                  <a:lnTo>
                    <a:pt x="1768" y="1779"/>
                  </a:lnTo>
                  <a:lnTo>
                    <a:pt x="1796" y="1803"/>
                  </a:lnTo>
                  <a:lnTo>
                    <a:pt x="1818" y="1807"/>
                  </a:lnTo>
                  <a:lnTo>
                    <a:pt x="1845" y="1807"/>
                  </a:lnTo>
                  <a:lnTo>
                    <a:pt x="1867" y="1785"/>
                  </a:lnTo>
                  <a:cubicBezTo>
                    <a:pt x="1867" y="1785"/>
                    <a:pt x="1872" y="1729"/>
                    <a:pt x="1871" y="1727"/>
                  </a:cubicBezTo>
                  <a:cubicBezTo>
                    <a:pt x="1870" y="1725"/>
                    <a:pt x="1866" y="1694"/>
                    <a:pt x="1866" y="1694"/>
                  </a:cubicBezTo>
                  <a:lnTo>
                    <a:pt x="1860" y="1663"/>
                  </a:lnTo>
                  <a:lnTo>
                    <a:pt x="1855" y="1643"/>
                  </a:lnTo>
                  <a:lnTo>
                    <a:pt x="1824" y="1637"/>
                  </a:lnTo>
                  <a:lnTo>
                    <a:pt x="1816" y="1624"/>
                  </a:lnTo>
                  <a:lnTo>
                    <a:pt x="1815" y="1601"/>
                  </a:lnTo>
                  <a:lnTo>
                    <a:pt x="1828" y="1560"/>
                  </a:lnTo>
                  <a:lnTo>
                    <a:pt x="1826" y="1492"/>
                  </a:lnTo>
                  <a:lnTo>
                    <a:pt x="1826" y="1456"/>
                  </a:lnTo>
                  <a:lnTo>
                    <a:pt x="1870" y="1441"/>
                  </a:lnTo>
                  <a:lnTo>
                    <a:pt x="1903" y="1434"/>
                  </a:lnTo>
                  <a:lnTo>
                    <a:pt x="1922" y="1427"/>
                  </a:lnTo>
                  <a:cubicBezTo>
                    <a:pt x="1922" y="1427"/>
                    <a:pt x="1925" y="1405"/>
                    <a:pt x="1924" y="1402"/>
                  </a:cubicBezTo>
                  <a:cubicBezTo>
                    <a:pt x="1924" y="1399"/>
                    <a:pt x="1920" y="1381"/>
                    <a:pt x="1920" y="1381"/>
                  </a:cubicBezTo>
                  <a:lnTo>
                    <a:pt x="1902" y="1351"/>
                  </a:lnTo>
                  <a:lnTo>
                    <a:pt x="1938" y="1351"/>
                  </a:lnTo>
                  <a:lnTo>
                    <a:pt x="1948" y="1336"/>
                  </a:lnTo>
                  <a:lnTo>
                    <a:pt x="1964" y="1314"/>
                  </a:lnTo>
                  <a:lnTo>
                    <a:pt x="1956" y="1290"/>
                  </a:lnTo>
                  <a:lnTo>
                    <a:pt x="1941" y="1273"/>
                  </a:lnTo>
                  <a:lnTo>
                    <a:pt x="1937" y="1250"/>
                  </a:lnTo>
                  <a:lnTo>
                    <a:pt x="1930" y="1206"/>
                  </a:lnTo>
                  <a:lnTo>
                    <a:pt x="1931" y="1186"/>
                  </a:lnTo>
                  <a:lnTo>
                    <a:pt x="1998" y="1143"/>
                  </a:lnTo>
                  <a:lnTo>
                    <a:pt x="1991" y="1134"/>
                  </a:lnTo>
                  <a:cubicBezTo>
                    <a:pt x="1991" y="1134"/>
                    <a:pt x="1972" y="1135"/>
                    <a:pt x="1967" y="1134"/>
                  </a:cubicBezTo>
                  <a:close/>
                </a:path>
              </a:pathLst>
            </a:custGeom>
            <a:grpFill/>
            <a:ln w="12700" cap="rnd">
              <a:solidFill>
                <a:schemeClr val="accent1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1" name="Freeform 25"/>
            <p:cNvSpPr>
              <a:spLocks/>
            </p:cNvSpPr>
            <p:nvPr/>
          </p:nvSpPr>
          <p:spPr bwMode="auto">
            <a:xfrm>
              <a:off x="2862912" y="3542624"/>
              <a:ext cx="823205" cy="1089926"/>
            </a:xfrm>
            <a:custGeom>
              <a:avLst/>
              <a:gdLst>
                <a:gd name="T0" fmla="*/ 754 w 975"/>
                <a:gd name="T1" fmla="*/ 1290 h 1290"/>
                <a:gd name="T2" fmla="*/ 775 w 975"/>
                <a:gd name="T3" fmla="*/ 1143 h 1290"/>
                <a:gd name="T4" fmla="*/ 838 w 975"/>
                <a:gd name="T5" fmla="*/ 1133 h 1290"/>
                <a:gd name="T6" fmla="*/ 896 w 975"/>
                <a:gd name="T7" fmla="*/ 1130 h 1290"/>
                <a:gd name="T8" fmla="*/ 962 w 975"/>
                <a:gd name="T9" fmla="*/ 1127 h 1290"/>
                <a:gd name="T10" fmla="*/ 919 w 975"/>
                <a:gd name="T11" fmla="*/ 920 h 1290"/>
                <a:gd name="T12" fmla="*/ 895 w 975"/>
                <a:gd name="T13" fmla="*/ 722 h 1290"/>
                <a:gd name="T14" fmla="*/ 886 w 975"/>
                <a:gd name="T15" fmla="*/ 568 h 1290"/>
                <a:gd name="T16" fmla="*/ 975 w 975"/>
                <a:gd name="T17" fmla="*/ 450 h 1290"/>
                <a:gd name="T18" fmla="*/ 915 w 975"/>
                <a:gd name="T19" fmla="*/ 332 h 1290"/>
                <a:gd name="T20" fmla="*/ 860 w 975"/>
                <a:gd name="T21" fmla="*/ 151 h 1290"/>
                <a:gd name="T22" fmla="*/ 820 w 975"/>
                <a:gd name="T23" fmla="*/ 13 h 1290"/>
                <a:gd name="T24" fmla="*/ 700 w 975"/>
                <a:gd name="T25" fmla="*/ 32 h 1290"/>
                <a:gd name="T26" fmla="*/ 620 w 975"/>
                <a:gd name="T27" fmla="*/ 61 h 1290"/>
                <a:gd name="T28" fmla="*/ 532 w 975"/>
                <a:gd name="T29" fmla="*/ 66 h 1290"/>
                <a:gd name="T30" fmla="*/ 470 w 975"/>
                <a:gd name="T31" fmla="*/ 54 h 1290"/>
                <a:gd name="T32" fmla="*/ 383 w 975"/>
                <a:gd name="T33" fmla="*/ 54 h 1290"/>
                <a:gd name="T34" fmla="*/ 299 w 975"/>
                <a:gd name="T35" fmla="*/ 78 h 1290"/>
                <a:gd name="T36" fmla="*/ 311 w 975"/>
                <a:gd name="T37" fmla="*/ 130 h 1290"/>
                <a:gd name="T38" fmla="*/ 278 w 975"/>
                <a:gd name="T39" fmla="*/ 160 h 1290"/>
                <a:gd name="T40" fmla="*/ 255 w 975"/>
                <a:gd name="T41" fmla="*/ 189 h 1290"/>
                <a:gd name="T42" fmla="*/ 258 w 975"/>
                <a:gd name="T43" fmla="*/ 213 h 1290"/>
                <a:gd name="T44" fmla="*/ 301 w 975"/>
                <a:gd name="T45" fmla="*/ 200 h 1290"/>
                <a:gd name="T46" fmla="*/ 318 w 975"/>
                <a:gd name="T47" fmla="*/ 247 h 1290"/>
                <a:gd name="T48" fmla="*/ 332 w 975"/>
                <a:gd name="T49" fmla="*/ 299 h 1290"/>
                <a:gd name="T50" fmla="*/ 289 w 975"/>
                <a:gd name="T51" fmla="*/ 305 h 1290"/>
                <a:gd name="T52" fmla="*/ 287 w 975"/>
                <a:gd name="T53" fmla="*/ 262 h 1290"/>
                <a:gd name="T54" fmla="*/ 289 w 975"/>
                <a:gd name="T55" fmla="*/ 231 h 1290"/>
                <a:gd name="T56" fmla="*/ 231 w 975"/>
                <a:gd name="T57" fmla="*/ 225 h 1290"/>
                <a:gd name="T58" fmla="*/ 192 w 975"/>
                <a:gd name="T59" fmla="*/ 191 h 1290"/>
                <a:gd name="T60" fmla="*/ 177 w 975"/>
                <a:gd name="T61" fmla="*/ 235 h 1290"/>
                <a:gd name="T62" fmla="*/ 210 w 975"/>
                <a:gd name="T63" fmla="*/ 272 h 1290"/>
                <a:gd name="T64" fmla="*/ 177 w 975"/>
                <a:gd name="T65" fmla="*/ 257 h 1290"/>
                <a:gd name="T66" fmla="*/ 137 w 975"/>
                <a:gd name="T67" fmla="*/ 229 h 1290"/>
                <a:gd name="T68" fmla="*/ 81 w 975"/>
                <a:gd name="T69" fmla="*/ 213 h 1290"/>
                <a:gd name="T70" fmla="*/ 60 w 975"/>
                <a:gd name="T71" fmla="*/ 263 h 1290"/>
                <a:gd name="T72" fmla="*/ 67 w 975"/>
                <a:gd name="T73" fmla="*/ 305 h 1290"/>
                <a:gd name="T74" fmla="*/ 17 w 975"/>
                <a:gd name="T75" fmla="*/ 463 h 1290"/>
                <a:gd name="T76" fmla="*/ 34 w 975"/>
                <a:gd name="T77" fmla="*/ 562 h 1290"/>
                <a:gd name="T78" fmla="*/ 105 w 975"/>
                <a:gd name="T79" fmla="*/ 654 h 1290"/>
                <a:gd name="T80" fmla="*/ 126 w 975"/>
                <a:gd name="T81" fmla="*/ 769 h 1290"/>
                <a:gd name="T82" fmla="*/ 115 w 975"/>
                <a:gd name="T83" fmla="*/ 858 h 1290"/>
                <a:gd name="T84" fmla="*/ 173 w 975"/>
                <a:gd name="T85" fmla="*/ 929 h 1290"/>
                <a:gd name="T86" fmla="*/ 288 w 975"/>
                <a:gd name="T87" fmla="*/ 909 h 1290"/>
                <a:gd name="T88" fmla="*/ 329 w 975"/>
                <a:gd name="T89" fmla="*/ 1014 h 1290"/>
                <a:gd name="T90" fmla="*/ 396 w 975"/>
                <a:gd name="T91" fmla="*/ 1065 h 1290"/>
                <a:gd name="T92" fmla="*/ 475 w 975"/>
                <a:gd name="T93" fmla="*/ 1093 h 1290"/>
                <a:gd name="T94" fmla="*/ 437 w 975"/>
                <a:gd name="T95" fmla="*/ 1146 h 1290"/>
                <a:gd name="T96" fmla="*/ 477 w 975"/>
                <a:gd name="T97" fmla="*/ 1219 h 1290"/>
                <a:gd name="T98" fmla="*/ 479 w 975"/>
                <a:gd name="T99" fmla="*/ 1150 h 1290"/>
                <a:gd name="T100" fmla="*/ 563 w 975"/>
                <a:gd name="T101" fmla="*/ 1194 h 1290"/>
                <a:gd name="T102" fmla="*/ 680 w 975"/>
                <a:gd name="T103" fmla="*/ 1219 h 1290"/>
                <a:gd name="T104" fmla="*/ 698 w 975"/>
                <a:gd name="T105" fmla="*/ 1241 h 1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975" h="1290">
                  <a:moveTo>
                    <a:pt x="707" y="1250"/>
                  </a:moveTo>
                  <a:lnTo>
                    <a:pt x="727" y="1267"/>
                  </a:lnTo>
                  <a:lnTo>
                    <a:pt x="754" y="1290"/>
                  </a:lnTo>
                  <a:cubicBezTo>
                    <a:pt x="754" y="1290"/>
                    <a:pt x="773" y="1272"/>
                    <a:pt x="775" y="1264"/>
                  </a:cubicBezTo>
                  <a:cubicBezTo>
                    <a:pt x="776" y="1256"/>
                    <a:pt x="776" y="1212"/>
                    <a:pt x="776" y="1204"/>
                  </a:cubicBezTo>
                  <a:cubicBezTo>
                    <a:pt x="776" y="1197"/>
                    <a:pt x="775" y="1158"/>
                    <a:pt x="775" y="1143"/>
                  </a:cubicBezTo>
                  <a:cubicBezTo>
                    <a:pt x="775" y="1129"/>
                    <a:pt x="789" y="1107"/>
                    <a:pt x="789" y="1107"/>
                  </a:cubicBezTo>
                  <a:lnTo>
                    <a:pt x="815" y="1114"/>
                  </a:lnTo>
                  <a:cubicBezTo>
                    <a:pt x="815" y="1114"/>
                    <a:pt x="833" y="1133"/>
                    <a:pt x="838" y="1133"/>
                  </a:cubicBezTo>
                  <a:cubicBezTo>
                    <a:pt x="843" y="1133"/>
                    <a:pt x="842" y="1125"/>
                    <a:pt x="847" y="1101"/>
                  </a:cubicBezTo>
                  <a:cubicBezTo>
                    <a:pt x="853" y="1077"/>
                    <a:pt x="860" y="1093"/>
                    <a:pt x="868" y="1094"/>
                  </a:cubicBezTo>
                  <a:cubicBezTo>
                    <a:pt x="876" y="1096"/>
                    <a:pt x="896" y="1130"/>
                    <a:pt x="896" y="1130"/>
                  </a:cubicBezTo>
                  <a:lnTo>
                    <a:pt x="926" y="1143"/>
                  </a:lnTo>
                  <a:lnTo>
                    <a:pt x="975" y="1143"/>
                  </a:lnTo>
                  <a:cubicBezTo>
                    <a:pt x="975" y="1143"/>
                    <a:pt x="974" y="1127"/>
                    <a:pt x="962" y="1127"/>
                  </a:cubicBezTo>
                  <a:cubicBezTo>
                    <a:pt x="950" y="1127"/>
                    <a:pt x="942" y="1114"/>
                    <a:pt x="944" y="1056"/>
                  </a:cubicBezTo>
                  <a:cubicBezTo>
                    <a:pt x="947" y="997"/>
                    <a:pt x="938" y="1016"/>
                    <a:pt x="934" y="999"/>
                  </a:cubicBezTo>
                  <a:cubicBezTo>
                    <a:pt x="930" y="981"/>
                    <a:pt x="924" y="937"/>
                    <a:pt x="919" y="920"/>
                  </a:cubicBezTo>
                  <a:cubicBezTo>
                    <a:pt x="913" y="903"/>
                    <a:pt x="907" y="852"/>
                    <a:pt x="907" y="839"/>
                  </a:cubicBezTo>
                  <a:cubicBezTo>
                    <a:pt x="907" y="826"/>
                    <a:pt x="904" y="787"/>
                    <a:pt x="904" y="767"/>
                  </a:cubicBezTo>
                  <a:cubicBezTo>
                    <a:pt x="904" y="747"/>
                    <a:pt x="896" y="726"/>
                    <a:pt x="895" y="722"/>
                  </a:cubicBezTo>
                  <a:cubicBezTo>
                    <a:pt x="893" y="718"/>
                    <a:pt x="873" y="690"/>
                    <a:pt x="872" y="678"/>
                  </a:cubicBezTo>
                  <a:cubicBezTo>
                    <a:pt x="870" y="666"/>
                    <a:pt x="858" y="611"/>
                    <a:pt x="858" y="601"/>
                  </a:cubicBezTo>
                  <a:cubicBezTo>
                    <a:pt x="858" y="592"/>
                    <a:pt x="881" y="575"/>
                    <a:pt x="886" y="568"/>
                  </a:cubicBezTo>
                  <a:cubicBezTo>
                    <a:pt x="892" y="562"/>
                    <a:pt x="911" y="542"/>
                    <a:pt x="915" y="535"/>
                  </a:cubicBezTo>
                  <a:cubicBezTo>
                    <a:pt x="919" y="528"/>
                    <a:pt x="950" y="491"/>
                    <a:pt x="957" y="487"/>
                  </a:cubicBezTo>
                  <a:cubicBezTo>
                    <a:pt x="963" y="483"/>
                    <a:pt x="975" y="455"/>
                    <a:pt x="975" y="450"/>
                  </a:cubicBezTo>
                  <a:cubicBezTo>
                    <a:pt x="975" y="445"/>
                    <a:pt x="973" y="426"/>
                    <a:pt x="955" y="418"/>
                  </a:cubicBezTo>
                  <a:cubicBezTo>
                    <a:pt x="938" y="410"/>
                    <a:pt x="907" y="393"/>
                    <a:pt x="901" y="376"/>
                  </a:cubicBezTo>
                  <a:cubicBezTo>
                    <a:pt x="896" y="358"/>
                    <a:pt x="915" y="332"/>
                    <a:pt x="915" y="332"/>
                  </a:cubicBezTo>
                  <a:cubicBezTo>
                    <a:pt x="915" y="332"/>
                    <a:pt x="892" y="286"/>
                    <a:pt x="888" y="277"/>
                  </a:cubicBezTo>
                  <a:cubicBezTo>
                    <a:pt x="885" y="268"/>
                    <a:pt x="872" y="231"/>
                    <a:pt x="869" y="220"/>
                  </a:cubicBezTo>
                  <a:cubicBezTo>
                    <a:pt x="865" y="209"/>
                    <a:pt x="860" y="151"/>
                    <a:pt x="860" y="151"/>
                  </a:cubicBezTo>
                  <a:lnTo>
                    <a:pt x="851" y="100"/>
                  </a:lnTo>
                  <a:lnTo>
                    <a:pt x="836" y="43"/>
                  </a:lnTo>
                  <a:lnTo>
                    <a:pt x="820" y="13"/>
                  </a:lnTo>
                  <a:cubicBezTo>
                    <a:pt x="820" y="13"/>
                    <a:pt x="789" y="11"/>
                    <a:pt x="779" y="6"/>
                  </a:cubicBezTo>
                  <a:cubicBezTo>
                    <a:pt x="768" y="0"/>
                    <a:pt x="735" y="32"/>
                    <a:pt x="735" y="32"/>
                  </a:cubicBezTo>
                  <a:lnTo>
                    <a:pt x="700" y="32"/>
                  </a:lnTo>
                  <a:lnTo>
                    <a:pt x="649" y="15"/>
                  </a:lnTo>
                  <a:lnTo>
                    <a:pt x="637" y="32"/>
                  </a:lnTo>
                  <a:lnTo>
                    <a:pt x="620" y="61"/>
                  </a:lnTo>
                  <a:cubicBezTo>
                    <a:pt x="620" y="61"/>
                    <a:pt x="610" y="70"/>
                    <a:pt x="604" y="70"/>
                  </a:cubicBezTo>
                  <a:cubicBezTo>
                    <a:pt x="599" y="70"/>
                    <a:pt x="585" y="73"/>
                    <a:pt x="585" y="73"/>
                  </a:cubicBezTo>
                  <a:lnTo>
                    <a:pt x="532" y="66"/>
                  </a:lnTo>
                  <a:lnTo>
                    <a:pt x="532" y="39"/>
                  </a:lnTo>
                  <a:lnTo>
                    <a:pt x="493" y="39"/>
                  </a:lnTo>
                  <a:lnTo>
                    <a:pt x="470" y="54"/>
                  </a:lnTo>
                  <a:lnTo>
                    <a:pt x="470" y="78"/>
                  </a:lnTo>
                  <a:cubicBezTo>
                    <a:pt x="470" y="78"/>
                    <a:pt x="453" y="86"/>
                    <a:pt x="435" y="78"/>
                  </a:cubicBezTo>
                  <a:cubicBezTo>
                    <a:pt x="417" y="71"/>
                    <a:pt x="383" y="54"/>
                    <a:pt x="383" y="54"/>
                  </a:cubicBezTo>
                  <a:lnTo>
                    <a:pt x="360" y="54"/>
                  </a:lnTo>
                  <a:lnTo>
                    <a:pt x="320" y="78"/>
                  </a:lnTo>
                  <a:lnTo>
                    <a:pt x="299" y="78"/>
                  </a:lnTo>
                  <a:lnTo>
                    <a:pt x="299" y="79"/>
                  </a:lnTo>
                  <a:lnTo>
                    <a:pt x="316" y="110"/>
                  </a:lnTo>
                  <a:lnTo>
                    <a:pt x="311" y="130"/>
                  </a:lnTo>
                  <a:lnTo>
                    <a:pt x="302" y="139"/>
                  </a:lnTo>
                  <a:lnTo>
                    <a:pt x="281" y="150"/>
                  </a:lnTo>
                  <a:lnTo>
                    <a:pt x="278" y="160"/>
                  </a:lnTo>
                  <a:lnTo>
                    <a:pt x="272" y="180"/>
                  </a:lnTo>
                  <a:lnTo>
                    <a:pt x="268" y="186"/>
                  </a:lnTo>
                  <a:lnTo>
                    <a:pt x="255" y="189"/>
                  </a:lnTo>
                  <a:lnTo>
                    <a:pt x="243" y="194"/>
                  </a:lnTo>
                  <a:lnTo>
                    <a:pt x="256" y="202"/>
                  </a:lnTo>
                  <a:lnTo>
                    <a:pt x="258" y="213"/>
                  </a:lnTo>
                  <a:lnTo>
                    <a:pt x="268" y="221"/>
                  </a:lnTo>
                  <a:lnTo>
                    <a:pt x="291" y="213"/>
                  </a:lnTo>
                  <a:lnTo>
                    <a:pt x="301" y="200"/>
                  </a:lnTo>
                  <a:lnTo>
                    <a:pt x="315" y="206"/>
                  </a:lnTo>
                  <a:lnTo>
                    <a:pt x="320" y="229"/>
                  </a:lnTo>
                  <a:lnTo>
                    <a:pt x="318" y="247"/>
                  </a:lnTo>
                  <a:cubicBezTo>
                    <a:pt x="318" y="247"/>
                    <a:pt x="328" y="262"/>
                    <a:pt x="329" y="267"/>
                  </a:cubicBezTo>
                  <a:cubicBezTo>
                    <a:pt x="330" y="271"/>
                    <a:pt x="336" y="281"/>
                    <a:pt x="341" y="287"/>
                  </a:cubicBezTo>
                  <a:cubicBezTo>
                    <a:pt x="345" y="293"/>
                    <a:pt x="332" y="299"/>
                    <a:pt x="332" y="299"/>
                  </a:cubicBezTo>
                  <a:lnTo>
                    <a:pt x="328" y="312"/>
                  </a:lnTo>
                  <a:lnTo>
                    <a:pt x="302" y="312"/>
                  </a:lnTo>
                  <a:lnTo>
                    <a:pt x="289" y="305"/>
                  </a:lnTo>
                  <a:cubicBezTo>
                    <a:pt x="289" y="305"/>
                    <a:pt x="285" y="284"/>
                    <a:pt x="283" y="280"/>
                  </a:cubicBezTo>
                  <a:cubicBezTo>
                    <a:pt x="282" y="276"/>
                    <a:pt x="280" y="267"/>
                    <a:pt x="280" y="267"/>
                  </a:cubicBezTo>
                  <a:cubicBezTo>
                    <a:pt x="280" y="267"/>
                    <a:pt x="285" y="263"/>
                    <a:pt x="287" y="262"/>
                  </a:cubicBezTo>
                  <a:cubicBezTo>
                    <a:pt x="290" y="261"/>
                    <a:pt x="295" y="246"/>
                    <a:pt x="293" y="243"/>
                  </a:cubicBezTo>
                  <a:cubicBezTo>
                    <a:pt x="291" y="241"/>
                    <a:pt x="293" y="227"/>
                    <a:pt x="293" y="227"/>
                  </a:cubicBezTo>
                  <a:lnTo>
                    <a:pt x="289" y="231"/>
                  </a:lnTo>
                  <a:lnTo>
                    <a:pt x="274" y="233"/>
                  </a:lnTo>
                  <a:cubicBezTo>
                    <a:pt x="274" y="233"/>
                    <a:pt x="253" y="235"/>
                    <a:pt x="251" y="236"/>
                  </a:cubicBezTo>
                  <a:cubicBezTo>
                    <a:pt x="249" y="237"/>
                    <a:pt x="231" y="225"/>
                    <a:pt x="231" y="225"/>
                  </a:cubicBezTo>
                  <a:lnTo>
                    <a:pt x="221" y="209"/>
                  </a:lnTo>
                  <a:lnTo>
                    <a:pt x="210" y="190"/>
                  </a:lnTo>
                  <a:cubicBezTo>
                    <a:pt x="210" y="190"/>
                    <a:pt x="194" y="192"/>
                    <a:pt x="192" y="191"/>
                  </a:cubicBezTo>
                  <a:cubicBezTo>
                    <a:pt x="190" y="190"/>
                    <a:pt x="177" y="203"/>
                    <a:pt x="177" y="203"/>
                  </a:cubicBezTo>
                  <a:lnTo>
                    <a:pt x="170" y="219"/>
                  </a:lnTo>
                  <a:lnTo>
                    <a:pt x="177" y="235"/>
                  </a:lnTo>
                  <a:lnTo>
                    <a:pt x="196" y="245"/>
                  </a:lnTo>
                  <a:lnTo>
                    <a:pt x="210" y="259"/>
                  </a:lnTo>
                  <a:lnTo>
                    <a:pt x="210" y="272"/>
                  </a:lnTo>
                  <a:lnTo>
                    <a:pt x="201" y="273"/>
                  </a:lnTo>
                  <a:lnTo>
                    <a:pt x="192" y="264"/>
                  </a:lnTo>
                  <a:lnTo>
                    <a:pt x="177" y="257"/>
                  </a:lnTo>
                  <a:lnTo>
                    <a:pt x="164" y="253"/>
                  </a:lnTo>
                  <a:lnTo>
                    <a:pt x="152" y="237"/>
                  </a:lnTo>
                  <a:lnTo>
                    <a:pt x="137" y="229"/>
                  </a:lnTo>
                  <a:lnTo>
                    <a:pt x="105" y="221"/>
                  </a:lnTo>
                  <a:lnTo>
                    <a:pt x="89" y="221"/>
                  </a:lnTo>
                  <a:lnTo>
                    <a:pt x="81" y="213"/>
                  </a:lnTo>
                  <a:lnTo>
                    <a:pt x="66" y="204"/>
                  </a:lnTo>
                  <a:lnTo>
                    <a:pt x="58" y="209"/>
                  </a:lnTo>
                  <a:lnTo>
                    <a:pt x="60" y="263"/>
                  </a:lnTo>
                  <a:lnTo>
                    <a:pt x="66" y="290"/>
                  </a:lnTo>
                  <a:lnTo>
                    <a:pt x="64" y="291"/>
                  </a:lnTo>
                  <a:lnTo>
                    <a:pt x="67" y="305"/>
                  </a:lnTo>
                  <a:lnTo>
                    <a:pt x="62" y="362"/>
                  </a:lnTo>
                  <a:lnTo>
                    <a:pt x="56" y="404"/>
                  </a:lnTo>
                  <a:lnTo>
                    <a:pt x="17" y="463"/>
                  </a:lnTo>
                  <a:lnTo>
                    <a:pt x="0" y="498"/>
                  </a:lnTo>
                  <a:cubicBezTo>
                    <a:pt x="0" y="498"/>
                    <a:pt x="9" y="509"/>
                    <a:pt x="13" y="518"/>
                  </a:cubicBezTo>
                  <a:cubicBezTo>
                    <a:pt x="17" y="527"/>
                    <a:pt x="27" y="557"/>
                    <a:pt x="34" y="562"/>
                  </a:cubicBezTo>
                  <a:cubicBezTo>
                    <a:pt x="40" y="567"/>
                    <a:pt x="67" y="604"/>
                    <a:pt x="67" y="604"/>
                  </a:cubicBezTo>
                  <a:cubicBezTo>
                    <a:pt x="67" y="604"/>
                    <a:pt x="94" y="622"/>
                    <a:pt x="94" y="628"/>
                  </a:cubicBezTo>
                  <a:cubicBezTo>
                    <a:pt x="94" y="633"/>
                    <a:pt x="103" y="647"/>
                    <a:pt x="105" y="654"/>
                  </a:cubicBezTo>
                  <a:cubicBezTo>
                    <a:pt x="106" y="661"/>
                    <a:pt x="115" y="716"/>
                    <a:pt x="115" y="716"/>
                  </a:cubicBezTo>
                  <a:lnTo>
                    <a:pt x="126" y="737"/>
                  </a:lnTo>
                  <a:cubicBezTo>
                    <a:pt x="126" y="737"/>
                    <a:pt x="137" y="764"/>
                    <a:pt x="126" y="769"/>
                  </a:cubicBezTo>
                  <a:cubicBezTo>
                    <a:pt x="115" y="775"/>
                    <a:pt x="108" y="808"/>
                    <a:pt x="103" y="813"/>
                  </a:cubicBezTo>
                  <a:cubicBezTo>
                    <a:pt x="98" y="819"/>
                    <a:pt x="98" y="831"/>
                    <a:pt x="98" y="831"/>
                  </a:cubicBezTo>
                  <a:lnTo>
                    <a:pt x="115" y="858"/>
                  </a:lnTo>
                  <a:cubicBezTo>
                    <a:pt x="115" y="858"/>
                    <a:pt x="106" y="865"/>
                    <a:pt x="103" y="874"/>
                  </a:cubicBezTo>
                  <a:cubicBezTo>
                    <a:pt x="99" y="883"/>
                    <a:pt x="108" y="900"/>
                    <a:pt x="114" y="902"/>
                  </a:cubicBezTo>
                  <a:cubicBezTo>
                    <a:pt x="119" y="904"/>
                    <a:pt x="173" y="929"/>
                    <a:pt x="173" y="929"/>
                  </a:cubicBezTo>
                  <a:lnTo>
                    <a:pt x="234" y="929"/>
                  </a:lnTo>
                  <a:lnTo>
                    <a:pt x="277" y="929"/>
                  </a:lnTo>
                  <a:lnTo>
                    <a:pt x="288" y="909"/>
                  </a:lnTo>
                  <a:lnTo>
                    <a:pt x="310" y="911"/>
                  </a:lnTo>
                  <a:lnTo>
                    <a:pt x="329" y="978"/>
                  </a:lnTo>
                  <a:lnTo>
                    <a:pt x="329" y="1014"/>
                  </a:lnTo>
                  <a:lnTo>
                    <a:pt x="329" y="1051"/>
                  </a:lnTo>
                  <a:lnTo>
                    <a:pt x="371" y="1065"/>
                  </a:lnTo>
                  <a:cubicBezTo>
                    <a:pt x="371" y="1065"/>
                    <a:pt x="381" y="1070"/>
                    <a:pt x="396" y="1065"/>
                  </a:cubicBezTo>
                  <a:cubicBezTo>
                    <a:pt x="410" y="1060"/>
                    <a:pt x="453" y="1067"/>
                    <a:pt x="453" y="1067"/>
                  </a:cubicBezTo>
                  <a:lnTo>
                    <a:pt x="475" y="1081"/>
                  </a:lnTo>
                  <a:cubicBezTo>
                    <a:pt x="475" y="1081"/>
                    <a:pt x="470" y="1088"/>
                    <a:pt x="475" y="1093"/>
                  </a:cubicBezTo>
                  <a:cubicBezTo>
                    <a:pt x="480" y="1099"/>
                    <a:pt x="475" y="1116"/>
                    <a:pt x="475" y="1116"/>
                  </a:cubicBezTo>
                  <a:lnTo>
                    <a:pt x="439" y="1116"/>
                  </a:lnTo>
                  <a:lnTo>
                    <a:pt x="437" y="1146"/>
                  </a:lnTo>
                  <a:lnTo>
                    <a:pt x="439" y="1178"/>
                  </a:lnTo>
                  <a:lnTo>
                    <a:pt x="439" y="1203"/>
                  </a:lnTo>
                  <a:lnTo>
                    <a:pt x="477" y="1219"/>
                  </a:lnTo>
                  <a:cubicBezTo>
                    <a:pt x="477" y="1219"/>
                    <a:pt x="491" y="1200"/>
                    <a:pt x="491" y="1194"/>
                  </a:cubicBezTo>
                  <a:lnTo>
                    <a:pt x="491" y="1171"/>
                  </a:lnTo>
                  <a:lnTo>
                    <a:pt x="479" y="1150"/>
                  </a:lnTo>
                  <a:cubicBezTo>
                    <a:pt x="479" y="1150"/>
                    <a:pt x="504" y="1150"/>
                    <a:pt x="504" y="1155"/>
                  </a:cubicBezTo>
                  <a:cubicBezTo>
                    <a:pt x="504" y="1161"/>
                    <a:pt x="534" y="1171"/>
                    <a:pt x="534" y="1171"/>
                  </a:cubicBezTo>
                  <a:cubicBezTo>
                    <a:pt x="534" y="1171"/>
                    <a:pt x="552" y="1191"/>
                    <a:pt x="563" y="1194"/>
                  </a:cubicBezTo>
                  <a:cubicBezTo>
                    <a:pt x="574" y="1198"/>
                    <a:pt x="606" y="1189"/>
                    <a:pt x="606" y="1189"/>
                  </a:cubicBezTo>
                  <a:lnTo>
                    <a:pt x="655" y="1205"/>
                  </a:lnTo>
                  <a:lnTo>
                    <a:pt x="680" y="1219"/>
                  </a:lnTo>
                  <a:lnTo>
                    <a:pt x="707" y="1219"/>
                  </a:lnTo>
                  <a:lnTo>
                    <a:pt x="707" y="1235"/>
                  </a:lnTo>
                  <a:lnTo>
                    <a:pt x="698" y="1241"/>
                  </a:lnTo>
                  <a:cubicBezTo>
                    <a:pt x="703" y="1245"/>
                    <a:pt x="707" y="1250"/>
                    <a:pt x="707" y="1250"/>
                  </a:cubicBezTo>
                  <a:close/>
                </a:path>
              </a:pathLst>
            </a:custGeom>
            <a:grpFill/>
            <a:ln w="12700" cap="rnd">
              <a:solidFill>
                <a:schemeClr val="accent1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4" name="Freeform 27"/>
            <p:cNvSpPr>
              <a:spLocks/>
            </p:cNvSpPr>
            <p:nvPr/>
          </p:nvSpPr>
          <p:spPr bwMode="auto">
            <a:xfrm>
              <a:off x="3062128" y="5078727"/>
              <a:ext cx="1182123" cy="945041"/>
            </a:xfrm>
            <a:custGeom>
              <a:avLst/>
              <a:gdLst>
                <a:gd name="T0" fmla="*/ 1222 w 1400"/>
                <a:gd name="T1" fmla="*/ 294 h 1119"/>
                <a:gd name="T2" fmla="*/ 1006 w 1400"/>
                <a:gd name="T3" fmla="*/ 292 h 1119"/>
                <a:gd name="T4" fmla="*/ 915 w 1400"/>
                <a:gd name="T5" fmla="*/ 164 h 1119"/>
                <a:gd name="T6" fmla="*/ 834 w 1400"/>
                <a:gd name="T7" fmla="*/ 0 h 1119"/>
                <a:gd name="T8" fmla="*/ 758 w 1400"/>
                <a:gd name="T9" fmla="*/ 164 h 1119"/>
                <a:gd name="T10" fmla="*/ 500 w 1400"/>
                <a:gd name="T11" fmla="*/ 164 h 1119"/>
                <a:gd name="T12" fmla="*/ 349 w 1400"/>
                <a:gd name="T13" fmla="*/ 109 h 1119"/>
                <a:gd name="T14" fmla="*/ 216 w 1400"/>
                <a:gd name="T15" fmla="*/ 122 h 1119"/>
                <a:gd name="T16" fmla="*/ 160 w 1400"/>
                <a:gd name="T17" fmla="*/ 79 h 1119"/>
                <a:gd name="T18" fmla="*/ 83 w 1400"/>
                <a:gd name="T19" fmla="*/ 157 h 1119"/>
                <a:gd name="T20" fmla="*/ 118 w 1400"/>
                <a:gd name="T21" fmla="*/ 200 h 1119"/>
                <a:gd name="T22" fmla="*/ 108 w 1400"/>
                <a:gd name="T23" fmla="*/ 242 h 1119"/>
                <a:gd name="T24" fmla="*/ 35 w 1400"/>
                <a:gd name="T25" fmla="*/ 304 h 1119"/>
                <a:gd name="T26" fmla="*/ 25 w 1400"/>
                <a:gd name="T27" fmla="*/ 354 h 1119"/>
                <a:gd name="T28" fmla="*/ 25 w 1400"/>
                <a:gd name="T29" fmla="*/ 449 h 1119"/>
                <a:gd name="T30" fmla="*/ 34 w 1400"/>
                <a:gd name="T31" fmla="*/ 579 h 1119"/>
                <a:gd name="T32" fmla="*/ 23 w 1400"/>
                <a:gd name="T33" fmla="*/ 660 h 1119"/>
                <a:gd name="T34" fmla="*/ 0 w 1400"/>
                <a:gd name="T35" fmla="*/ 697 h 1119"/>
                <a:gd name="T36" fmla="*/ 88 w 1400"/>
                <a:gd name="T37" fmla="*/ 701 h 1119"/>
                <a:gd name="T38" fmla="*/ 110 w 1400"/>
                <a:gd name="T39" fmla="*/ 724 h 1119"/>
                <a:gd name="T40" fmla="*/ 107 w 1400"/>
                <a:gd name="T41" fmla="*/ 764 h 1119"/>
                <a:gd name="T42" fmla="*/ 109 w 1400"/>
                <a:gd name="T43" fmla="*/ 821 h 1119"/>
                <a:gd name="T44" fmla="*/ 109 w 1400"/>
                <a:gd name="T45" fmla="*/ 871 h 1119"/>
                <a:gd name="T46" fmla="*/ 123 w 1400"/>
                <a:gd name="T47" fmla="*/ 948 h 1119"/>
                <a:gd name="T48" fmla="*/ 155 w 1400"/>
                <a:gd name="T49" fmla="*/ 980 h 1119"/>
                <a:gd name="T50" fmla="*/ 181 w 1400"/>
                <a:gd name="T51" fmla="*/ 950 h 1119"/>
                <a:gd name="T52" fmla="*/ 178 w 1400"/>
                <a:gd name="T53" fmla="*/ 913 h 1119"/>
                <a:gd name="T54" fmla="*/ 234 w 1400"/>
                <a:gd name="T55" fmla="*/ 892 h 1119"/>
                <a:gd name="T56" fmla="*/ 270 w 1400"/>
                <a:gd name="T57" fmla="*/ 906 h 1119"/>
                <a:gd name="T58" fmla="*/ 288 w 1400"/>
                <a:gd name="T59" fmla="*/ 943 h 1119"/>
                <a:gd name="T60" fmla="*/ 259 w 1400"/>
                <a:gd name="T61" fmla="*/ 984 h 1119"/>
                <a:gd name="T62" fmla="*/ 266 w 1400"/>
                <a:gd name="T63" fmla="*/ 1037 h 1119"/>
                <a:gd name="T64" fmla="*/ 333 w 1400"/>
                <a:gd name="T65" fmla="*/ 1016 h 1119"/>
                <a:gd name="T66" fmla="*/ 330 w 1400"/>
                <a:gd name="T67" fmla="*/ 1059 h 1119"/>
                <a:gd name="T68" fmla="*/ 349 w 1400"/>
                <a:gd name="T69" fmla="*/ 1119 h 1119"/>
                <a:gd name="T70" fmla="*/ 391 w 1400"/>
                <a:gd name="T71" fmla="*/ 1094 h 1119"/>
                <a:gd name="T72" fmla="*/ 471 w 1400"/>
                <a:gd name="T73" fmla="*/ 1038 h 1119"/>
                <a:gd name="T74" fmla="*/ 501 w 1400"/>
                <a:gd name="T75" fmla="*/ 1000 h 1119"/>
                <a:gd name="T76" fmla="*/ 559 w 1400"/>
                <a:gd name="T77" fmla="*/ 937 h 1119"/>
                <a:gd name="T78" fmla="*/ 594 w 1400"/>
                <a:gd name="T79" fmla="*/ 894 h 1119"/>
                <a:gd name="T80" fmla="*/ 691 w 1400"/>
                <a:gd name="T81" fmla="*/ 858 h 1119"/>
                <a:gd name="T82" fmla="*/ 729 w 1400"/>
                <a:gd name="T83" fmla="*/ 876 h 1119"/>
                <a:gd name="T84" fmla="*/ 759 w 1400"/>
                <a:gd name="T85" fmla="*/ 841 h 1119"/>
                <a:gd name="T86" fmla="*/ 832 w 1400"/>
                <a:gd name="T87" fmla="*/ 811 h 1119"/>
                <a:gd name="T88" fmla="*/ 822 w 1400"/>
                <a:gd name="T89" fmla="*/ 747 h 1119"/>
                <a:gd name="T90" fmla="*/ 824 w 1400"/>
                <a:gd name="T91" fmla="*/ 677 h 1119"/>
                <a:gd name="T92" fmla="*/ 879 w 1400"/>
                <a:gd name="T93" fmla="*/ 692 h 1119"/>
                <a:gd name="T94" fmla="*/ 956 w 1400"/>
                <a:gd name="T95" fmla="*/ 751 h 1119"/>
                <a:gd name="T96" fmla="*/ 1032 w 1400"/>
                <a:gd name="T97" fmla="*/ 673 h 1119"/>
                <a:gd name="T98" fmla="*/ 1103 w 1400"/>
                <a:gd name="T99" fmla="*/ 624 h 1119"/>
                <a:gd name="T100" fmla="*/ 1182 w 1400"/>
                <a:gd name="T101" fmla="*/ 593 h 1119"/>
                <a:gd name="T102" fmla="*/ 1257 w 1400"/>
                <a:gd name="T103" fmla="*/ 496 h 1119"/>
                <a:gd name="T104" fmla="*/ 1315 w 1400"/>
                <a:gd name="T105" fmla="*/ 506 h 1119"/>
                <a:gd name="T106" fmla="*/ 1379 w 1400"/>
                <a:gd name="T107" fmla="*/ 452 h 1119"/>
                <a:gd name="T108" fmla="*/ 1400 w 1400"/>
                <a:gd name="T109" fmla="*/ 393 h 1119"/>
                <a:gd name="T110" fmla="*/ 1297 w 1400"/>
                <a:gd name="T111" fmla="*/ 318 h 1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400" h="1119">
                  <a:moveTo>
                    <a:pt x="1297" y="318"/>
                  </a:moveTo>
                  <a:cubicBezTo>
                    <a:pt x="1297" y="318"/>
                    <a:pt x="1244" y="318"/>
                    <a:pt x="1222" y="294"/>
                  </a:cubicBezTo>
                  <a:cubicBezTo>
                    <a:pt x="1200" y="270"/>
                    <a:pt x="1125" y="292"/>
                    <a:pt x="1125" y="292"/>
                  </a:cubicBezTo>
                  <a:cubicBezTo>
                    <a:pt x="1125" y="292"/>
                    <a:pt x="1033" y="297"/>
                    <a:pt x="1006" y="292"/>
                  </a:cubicBezTo>
                  <a:cubicBezTo>
                    <a:pt x="979" y="286"/>
                    <a:pt x="942" y="223"/>
                    <a:pt x="942" y="223"/>
                  </a:cubicBezTo>
                  <a:lnTo>
                    <a:pt x="915" y="164"/>
                  </a:lnTo>
                  <a:lnTo>
                    <a:pt x="882" y="82"/>
                  </a:lnTo>
                  <a:lnTo>
                    <a:pt x="834" y="0"/>
                  </a:lnTo>
                  <a:lnTo>
                    <a:pt x="834" y="90"/>
                  </a:lnTo>
                  <a:lnTo>
                    <a:pt x="758" y="164"/>
                  </a:lnTo>
                  <a:lnTo>
                    <a:pt x="615" y="164"/>
                  </a:lnTo>
                  <a:lnTo>
                    <a:pt x="500" y="164"/>
                  </a:lnTo>
                  <a:lnTo>
                    <a:pt x="401" y="109"/>
                  </a:lnTo>
                  <a:lnTo>
                    <a:pt x="349" y="109"/>
                  </a:lnTo>
                  <a:lnTo>
                    <a:pt x="291" y="122"/>
                  </a:lnTo>
                  <a:lnTo>
                    <a:pt x="216" y="122"/>
                  </a:lnTo>
                  <a:lnTo>
                    <a:pt x="190" y="90"/>
                  </a:lnTo>
                  <a:lnTo>
                    <a:pt x="160" y="79"/>
                  </a:lnTo>
                  <a:lnTo>
                    <a:pt x="131" y="102"/>
                  </a:lnTo>
                  <a:lnTo>
                    <a:pt x="83" y="157"/>
                  </a:lnTo>
                  <a:lnTo>
                    <a:pt x="88" y="187"/>
                  </a:lnTo>
                  <a:lnTo>
                    <a:pt x="118" y="200"/>
                  </a:lnTo>
                  <a:lnTo>
                    <a:pt x="127" y="223"/>
                  </a:lnTo>
                  <a:cubicBezTo>
                    <a:pt x="127" y="223"/>
                    <a:pt x="113" y="240"/>
                    <a:pt x="108" y="242"/>
                  </a:cubicBezTo>
                  <a:cubicBezTo>
                    <a:pt x="102" y="244"/>
                    <a:pt x="65" y="269"/>
                    <a:pt x="65" y="269"/>
                  </a:cubicBezTo>
                  <a:lnTo>
                    <a:pt x="35" y="304"/>
                  </a:lnTo>
                  <a:lnTo>
                    <a:pt x="35" y="343"/>
                  </a:lnTo>
                  <a:lnTo>
                    <a:pt x="25" y="354"/>
                  </a:lnTo>
                  <a:lnTo>
                    <a:pt x="25" y="386"/>
                  </a:lnTo>
                  <a:lnTo>
                    <a:pt x="25" y="449"/>
                  </a:lnTo>
                  <a:cubicBezTo>
                    <a:pt x="25" y="449"/>
                    <a:pt x="32" y="492"/>
                    <a:pt x="34" y="499"/>
                  </a:cubicBezTo>
                  <a:cubicBezTo>
                    <a:pt x="36" y="506"/>
                    <a:pt x="34" y="579"/>
                    <a:pt x="34" y="579"/>
                  </a:cubicBezTo>
                  <a:lnTo>
                    <a:pt x="27" y="616"/>
                  </a:lnTo>
                  <a:lnTo>
                    <a:pt x="23" y="660"/>
                  </a:lnTo>
                  <a:lnTo>
                    <a:pt x="14" y="689"/>
                  </a:lnTo>
                  <a:lnTo>
                    <a:pt x="0" y="697"/>
                  </a:lnTo>
                  <a:lnTo>
                    <a:pt x="56" y="697"/>
                  </a:lnTo>
                  <a:lnTo>
                    <a:pt x="88" y="701"/>
                  </a:lnTo>
                  <a:lnTo>
                    <a:pt x="110" y="701"/>
                  </a:lnTo>
                  <a:lnTo>
                    <a:pt x="110" y="724"/>
                  </a:lnTo>
                  <a:cubicBezTo>
                    <a:pt x="110" y="724"/>
                    <a:pt x="118" y="739"/>
                    <a:pt x="116" y="743"/>
                  </a:cubicBezTo>
                  <a:cubicBezTo>
                    <a:pt x="114" y="748"/>
                    <a:pt x="107" y="757"/>
                    <a:pt x="107" y="764"/>
                  </a:cubicBezTo>
                  <a:cubicBezTo>
                    <a:pt x="107" y="771"/>
                    <a:pt x="108" y="780"/>
                    <a:pt x="109" y="790"/>
                  </a:cubicBezTo>
                  <a:cubicBezTo>
                    <a:pt x="110" y="799"/>
                    <a:pt x="109" y="821"/>
                    <a:pt x="109" y="821"/>
                  </a:cubicBezTo>
                  <a:cubicBezTo>
                    <a:pt x="109" y="821"/>
                    <a:pt x="119" y="833"/>
                    <a:pt x="116" y="839"/>
                  </a:cubicBezTo>
                  <a:cubicBezTo>
                    <a:pt x="113" y="845"/>
                    <a:pt x="109" y="867"/>
                    <a:pt x="109" y="871"/>
                  </a:cubicBezTo>
                  <a:cubicBezTo>
                    <a:pt x="109" y="875"/>
                    <a:pt x="103" y="918"/>
                    <a:pt x="105" y="922"/>
                  </a:cubicBezTo>
                  <a:cubicBezTo>
                    <a:pt x="107" y="927"/>
                    <a:pt x="123" y="948"/>
                    <a:pt x="123" y="948"/>
                  </a:cubicBezTo>
                  <a:cubicBezTo>
                    <a:pt x="123" y="948"/>
                    <a:pt x="129" y="955"/>
                    <a:pt x="132" y="960"/>
                  </a:cubicBezTo>
                  <a:cubicBezTo>
                    <a:pt x="135" y="966"/>
                    <a:pt x="153" y="981"/>
                    <a:pt x="155" y="980"/>
                  </a:cubicBezTo>
                  <a:cubicBezTo>
                    <a:pt x="158" y="979"/>
                    <a:pt x="170" y="989"/>
                    <a:pt x="173" y="980"/>
                  </a:cubicBezTo>
                  <a:cubicBezTo>
                    <a:pt x="177" y="971"/>
                    <a:pt x="181" y="950"/>
                    <a:pt x="181" y="950"/>
                  </a:cubicBezTo>
                  <a:cubicBezTo>
                    <a:pt x="181" y="950"/>
                    <a:pt x="170" y="937"/>
                    <a:pt x="171" y="931"/>
                  </a:cubicBezTo>
                  <a:cubicBezTo>
                    <a:pt x="172" y="925"/>
                    <a:pt x="171" y="914"/>
                    <a:pt x="178" y="913"/>
                  </a:cubicBezTo>
                  <a:cubicBezTo>
                    <a:pt x="185" y="913"/>
                    <a:pt x="203" y="905"/>
                    <a:pt x="211" y="902"/>
                  </a:cubicBezTo>
                  <a:cubicBezTo>
                    <a:pt x="219" y="899"/>
                    <a:pt x="231" y="895"/>
                    <a:pt x="234" y="892"/>
                  </a:cubicBezTo>
                  <a:cubicBezTo>
                    <a:pt x="238" y="890"/>
                    <a:pt x="244" y="886"/>
                    <a:pt x="250" y="888"/>
                  </a:cubicBezTo>
                  <a:cubicBezTo>
                    <a:pt x="255" y="890"/>
                    <a:pt x="265" y="899"/>
                    <a:pt x="270" y="906"/>
                  </a:cubicBezTo>
                  <a:cubicBezTo>
                    <a:pt x="276" y="912"/>
                    <a:pt x="287" y="912"/>
                    <a:pt x="288" y="915"/>
                  </a:cubicBezTo>
                  <a:cubicBezTo>
                    <a:pt x="289" y="919"/>
                    <a:pt x="289" y="939"/>
                    <a:pt x="288" y="943"/>
                  </a:cubicBezTo>
                  <a:cubicBezTo>
                    <a:pt x="287" y="946"/>
                    <a:pt x="264" y="964"/>
                    <a:pt x="264" y="964"/>
                  </a:cubicBezTo>
                  <a:cubicBezTo>
                    <a:pt x="264" y="964"/>
                    <a:pt x="252" y="980"/>
                    <a:pt x="259" y="984"/>
                  </a:cubicBezTo>
                  <a:cubicBezTo>
                    <a:pt x="265" y="987"/>
                    <a:pt x="265" y="999"/>
                    <a:pt x="266" y="1005"/>
                  </a:cubicBezTo>
                  <a:cubicBezTo>
                    <a:pt x="266" y="1007"/>
                    <a:pt x="266" y="1021"/>
                    <a:pt x="266" y="1037"/>
                  </a:cubicBezTo>
                  <a:lnTo>
                    <a:pt x="294" y="1012"/>
                  </a:lnTo>
                  <a:lnTo>
                    <a:pt x="333" y="1016"/>
                  </a:lnTo>
                  <a:lnTo>
                    <a:pt x="332" y="1038"/>
                  </a:lnTo>
                  <a:lnTo>
                    <a:pt x="330" y="1059"/>
                  </a:lnTo>
                  <a:lnTo>
                    <a:pt x="332" y="1101"/>
                  </a:lnTo>
                  <a:lnTo>
                    <a:pt x="349" y="1119"/>
                  </a:lnTo>
                  <a:lnTo>
                    <a:pt x="386" y="1119"/>
                  </a:lnTo>
                  <a:lnTo>
                    <a:pt x="391" y="1094"/>
                  </a:lnTo>
                  <a:lnTo>
                    <a:pt x="438" y="1051"/>
                  </a:lnTo>
                  <a:lnTo>
                    <a:pt x="471" y="1038"/>
                  </a:lnTo>
                  <a:lnTo>
                    <a:pt x="492" y="1026"/>
                  </a:lnTo>
                  <a:lnTo>
                    <a:pt x="501" y="1000"/>
                  </a:lnTo>
                  <a:lnTo>
                    <a:pt x="502" y="945"/>
                  </a:lnTo>
                  <a:lnTo>
                    <a:pt x="559" y="937"/>
                  </a:lnTo>
                  <a:lnTo>
                    <a:pt x="589" y="925"/>
                  </a:lnTo>
                  <a:lnTo>
                    <a:pt x="594" y="894"/>
                  </a:lnTo>
                  <a:lnTo>
                    <a:pt x="615" y="862"/>
                  </a:lnTo>
                  <a:lnTo>
                    <a:pt x="691" y="858"/>
                  </a:lnTo>
                  <a:lnTo>
                    <a:pt x="703" y="868"/>
                  </a:lnTo>
                  <a:lnTo>
                    <a:pt x="729" y="876"/>
                  </a:lnTo>
                  <a:lnTo>
                    <a:pt x="745" y="868"/>
                  </a:lnTo>
                  <a:lnTo>
                    <a:pt x="759" y="841"/>
                  </a:lnTo>
                  <a:lnTo>
                    <a:pt x="816" y="841"/>
                  </a:lnTo>
                  <a:lnTo>
                    <a:pt x="832" y="811"/>
                  </a:lnTo>
                  <a:lnTo>
                    <a:pt x="826" y="781"/>
                  </a:lnTo>
                  <a:lnTo>
                    <a:pt x="822" y="747"/>
                  </a:lnTo>
                  <a:lnTo>
                    <a:pt x="812" y="711"/>
                  </a:lnTo>
                  <a:lnTo>
                    <a:pt x="824" y="677"/>
                  </a:lnTo>
                  <a:lnTo>
                    <a:pt x="874" y="664"/>
                  </a:lnTo>
                  <a:lnTo>
                    <a:pt x="879" y="692"/>
                  </a:lnTo>
                  <a:lnTo>
                    <a:pt x="909" y="716"/>
                  </a:lnTo>
                  <a:lnTo>
                    <a:pt x="956" y="751"/>
                  </a:lnTo>
                  <a:lnTo>
                    <a:pt x="1035" y="755"/>
                  </a:lnTo>
                  <a:lnTo>
                    <a:pt x="1032" y="673"/>
                  </a:lnTo>
                  <a:lnTo>
                    <a:pt x="1078" y="648"/>
                  </a:lnTo>
                  <a:lnTo>
                    <a:pt x="1103" y="624"/>
                  </a:lnTo>
                  <a:lnTo>
                    <a:pt x="1129" y="615"/>
                  </a:lnTo>
                  <a:lnTo>
                    <a:pt x="1182" y="593"/>
                  </a:lnTo>
                  <a:lnTo>
                    <a:pt x="1194" y="564"/>
                  </a:lnTo>
                  <a:lnTo>
                    <a:pt x="1257" y="496"/>
                  </a:lnTo>
                  <a:lnTo>
                    <a:pt x="1285" y="493"/>
                  </a:lnTo>
                  <a:lnTo>
                    <a:pt x="1315" y="506"/>
                  </a:lnTo>
                  <a:lnTo>
                    <a:pt x="1335" y="478"/>
                  </a:lnTo>
                  <a:lnTo>
                    <a:pt x="1379" y="452"/>
                  </a:lnTo>
                  <a:lnTo>
                    <a:pt x="1382" y="421"/>
                  </a:lnTo>
                  <a:lnTo>
                    <a:pt x="1400" y="393"/>
                  </a:lnTo>
                  <a:cubicBezTo>
                    <a:pt x="1360" y="389"/>
                    <a:pt x="1312" y="383"/>
                    <a:pt x="1297" y="377"/>
                  </a:cubicBezTo>
                  <a:cubicBezTo>
                    <a:pt x="1270" y="366"/>
                    <a:pt x="1297" y="318"/>
                    <a:pt x="1297" y="318"/>
                  </a:cubicBezTo>
                  <a:close/>
                </a:path>
              </a:pathLst>
            </a:custGeom>
            <a:grpFill/>
            <a:ln w="12700" cap="rnd">
              <a:solidFill>
                <a:schemeClr val="accent1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6" name="Freeform 29"/>
            <p:cNvSpPr>
              <a:spLocks/>
            </p:cNvSpPr>
            <p:nvPr/>
          </p:nvSpPr>
          <p:spPr bwMode="auto">
            <a:xfrm>
              <a:off x="1827320" y="5416242"/>
              <a:ext cx="1478477" cy="979616"/>
            </a:xfrm>
            <a:custGeom>
              <a:avLst/>
              <a:gdLst>
                <a:gd name="T0" fmla="*/ 1727 w 1752"/>
                <a:gd name="T1" fmla="*/ 566 h 1160"/>
                <a:gd name="T2" fmla="*/ 1733 w 1752"/>
                <a:gd name="T3" fmla="*/ 508 h 1160"/>
                <a:gd name="T4" fmla="*/ 1674 w 1752"/>
                <a:gd name="T5" fmla="*/ 504 h 1160"/>
                <a:gd name="T6" fmla="*/ 1644 w 1752"/>
                <a:gd name="T7" fmla="*/ 552 h 1160"/>
                <a:gd name="T8" fmla="*/ 1595 w 1752"/>
                <a:gd name="T9" fmla="*/ 562 h 1160"/>
                <a:gd name="T10" fmla="*/ 1572 w 1752"/>
                <a:gd name="T11" fmla="*/ 473 h 1160"/>
                <a:gd name="T12" fmla="*/ 1572 w 1752"/>
                <a:gd name="T13" fmla="*/ 391 h 1160"/>
                <a:gd name="T14" fmla="*/ 1573 w 1752"/>
                <a:gd name="T15" fmla="*/ 326 h 1160"/>
                <a:gd name="T16" fmla="*/ 1519 w 1752"/>
                <a:gd name="T17" fmla="*/ 299 h 1160"/>
                <a:gd name="T18" fmla="*/ 1420 w 1752"/>
                <a:gd name="T19" fmla="*/ 319 h 1160"/>
                <a:gd name="T20" fmla="*/ 1328 w 1752"/>
                <a:gd name="T21" fmla="*/ 340 h 1160"/>
                <a:gd name="T22" fmla="*/ 1278 w 1752"/>
                <a:gd name="T23" fmla="*/ 340 h 1160"/>
                <a:gd name="T24" fmla="*/ 1227 w 1752"/>
                <a:gd name="T25" fmla="*/ 383 h 1160"/>
                <a:gd name="T26" fmla="*/ 1152 w 1752"/>
                <a:gd name="T27" fmla="*/ 370 h 1160"/>
                <a:gd name="T28" fmla="*/ 1098 w 1752"/>
                <a:gd name="T29" fmla="*/ 322 h 1160"/>
                <a:gd name="T30" fmla="*/ 965 w 1752"/>
                <a:gd name="T31" fmla="*/ 285 h 1160"/>
                <a:gd name="T32" fmla="*/ 771 w 1752"/>
                <a:gd name="T33" fmla="*/ 285 h 1160"/>
                <a:gd name="T34" fmla="*/ 755 w 1752"/>
                <a:gd name="T35" fmla="*/ 223 h 1160"/>
                <a:gd name="T36" fmla="*/ 708 w 1752"/>
                <a:gd name="T37" fmla="*/ 193 h 1160"/>
                <a:gd name="T38" fmla="*/ 661 w 1752"/>
                <a:gd name="T39" fmla="*/ 135 h 1160"/>
                <a:gd name="T40" fmla="*/ 620 w 1752"/>
                <a:gd name="T41" fmla="*/ 39 h 1160"/>
                <a:gd name="T42" fmla="*/ 543 w 1752"/>
                <a:gd name="T43" fmla="*/ 5 h 1160"/>
                <a:gd name="T44" fmla="*/ 552 w 1752"/>
                <a:gd name="T45" fmla="*/ 85 h 1160"/>
                <a:gd name="T46" fmla="*/ 523 w 1752"/>
                <a:gd name="T47" fmla="*/ 135 h 1160"/>
                <a:gd name="T48" fmla="*/ 347 w 1752"/>
                <a:gd name="T49" fmla="*/ 172 h 1160"/>
                <a:gd name="T50" fmla="*/ 156 w 1752"/>
                <a:gd name="T51" fmla="*/ 257 h 1160"/>
                <a:gd name="T52" fmla="*/ 110 w 1752"/>
                <a:gd name="T53" fmla="*/ 325 h 1160"/>
                <a:gd name="T54" fmla="*/ 13 w 1752"/>
                <a:gd name="T55" fmla="*/ 512 h 1160"/>
                <a:gd name="T56" fmla="*/ 82 w 1752"/>
                <a:gd name="T57" fmla="*/ 577 h 1160"/>
                <a:gd name="T58" fmla="*/ 66 w 1752"/>
                <a:gd name="T59" fmla="*/ 877 h 1160"/>
                <a:gd name="T60" fmla="*/ 88 w 1752"/>
                <a:gd name="T61" fmla="*/ 964 h 1160"/>
                <a:gd name="T62" fmla="*/ 146 w 1752"/>
                <a:gd name="T63" fmla="*/ 1022 h 1160"/>
                <a:gd name="T64" fmla="*/ 221 w 1752"/>
                <a:gd name="T65" fmla="*/ 1079 h 1160"/>
                <a:gd name="T66" fmla="*/ 294 w 1752"/>
                <a:gd name="T67" fmla="*/ 1055 h 1160"/>
                <a:gd name="T68" fmla="*/ 311 w 1752"/>
                <a:gd name="T69" fmla="*/ 1109 h 1160"/>
                <a:gd name="T70" fmla="*/ 366 w 1752"/>
                <a:gd name="T71" fmla="*/ 1071 h 1160"/>
                <a:gd name="T72" fmla="*/ 433 w 1752"/>
                <a:gd name="T73" fmla="*/ 1010 h 1160"/>
                <a:gd name="T74" fmla="*/ 538 w 1752"/>
                <a:gd name="T75" fmla="*/ 974 h 1160"/>
                <a:gd name="T76" fmla="*/ 600 w 1752"/>
                <a:gd name="T77" fmla="*/ 1042 h 1160"/>
                <a:gd name="T78" fmla="*/ 710 w 1752"/>
                <a:gd name="T79" fmla="*/ 1108 h 1160"/>
                <a:gd name="T80" fmla="*/ 803 w 1752"/>
                <a:gd name="T81" fmla="*/ 1095 h 1160"/>
                <a:gd name="T82" fmla="*/ 861 w 1752"/>
                <a:gd name="T83" fmla="*/ 1073 h 1160"/>
                <a:gd name="T84" fmla="*/ 991 w 1752"/>
                <a:gd name="T85" fmla="*/ 1090 h 1160"/>
                <a:gd name="T86" fmla="*/ 1068 w 1752"/>
                <a:gd name="T87" fmla="*/ 1142 h 1160"/>
                <a:gd name="T88" fmla="*/ 1135 w 1752"/>
                <a:gd name="T89" fmla="*/ 1088 h 1160"/>
                <a:gd name="T90" fmla="*/ 1193 w 1752"/>
                <a:gd name="T91" fmla="*/ 1088 h 1160"/>
                <a:gd name="T92" fmla="*/ 1271 w 1752"/>
                <a:gd name="T93" fmla="*/ 1084 h 1160"/>
                <a:gd name="T94" fmla="*/ 1333 w 1752"/>
                <a:gd name="T95" fmla="*/ 1038 h 1160"/>
                <a:gd name="T96" fmla="*/ 1384 w 1752"/>
                <a:gd name="T97" fmla="*/ 972 h 1160"/>
                <a:gd name="T98" fmla="*/ 1483 w 1752"/>
                <a:gd name="T99" fmla="*/ 938 h 1160"/>
                <a:gd name="T100" fmla="*/ 1507 w 1752"/>
                <a:gd name="T101" fmla="*/ 905 h 1160"/>
                <a:gd name="T102" fmla="*/ 1443 w 1752"/>
                <a:gd name="T103" fmla="*/ 891 h 1160"/>
                <a:gd name="T104" fmla="*/ 1471 w 1752"/>
                <a:gd name="T105" fmla="*/ 838 h 1160"/>
                <a:gd name="T106" fmla="*/ 1502 w 1752"/>
                <a:gd name="T107" fmla="*/ 782 h 1160"/>
                <a:gd name="T108" fmla="*/ 1542 w 1752"/>
                <a:gd name="T109" fmla="*/ 741 h 1160"/>
                <a:gd name="T110" fmla="*/ 1585 w 1752"/>
                <a:gd name="T111" fmla="*/ 662 h 1160"/>
                <a:gd name="T112" fmla="*/ 1647 w 1752"/>
                <a:gd name="T113" fmla="*/ 683 h 1160"/>
                <a:gd name="T114" fmla="*/ 1729 w 1752"/>
                <a:gd name="T115" fmla="*/ 639 h 1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752" h="1160">
                  <a:moveTo>
                    <a:pt x="1729" y="607"/>
                  </a:moveTo>
                  <a:cubicBezTo>
                    <a:pt x="1728" y="601"/>
                    <a:pt x="1728" y="589"/>
                    <a:pt x="1722" y="586"/>
                  </a:cubicBezTo>
                  <a:cubicBezTo>
                    <a:pt x="1715" y="582"/>
                    <a:pt x="1727" y="566"/>
                    <a:pt x="1727" y="566"/>
                  </a:cubicBezTo>
                  <a:cubicBezTo>
                    <a:pt x="1727" y="566"/>
                    <a:pt x="1750" y="548"/>
                    <a:pt x="1751" y="545"/>
                  </a:cubicBezTo>
                  <a:cubicBezTo>
                    <a:pt x="1752" y="541"/>
                    <a:pt x="1752" y="521"/>
                    <a:pt x="1751" y="517"/>
                  </a:cubicBezTo>
                  <a:cubicBezTo>
                    <a:pt x="1750" y="514"/>
                    <a:pt x="1739" y="514"/>
                    <a:pt x="1733" y="508"/>
                  </a:cubicBezTo>
                  <a:cubicBezTo>
                    <a:pt x="1728" y="501"/>
                    <a:pt x="1718" y="492"/>
                    <a:pt x="1713" y="490"/>
                  </a:cubicBezTo>
                  <a:cubicBezTo>
                    <a:pt x="1707" y="488"/>
                    <a:pt x="1701" y="492"/>
                    <a:pt x="1697" y="494"/>
                  </a:cubicBezTo>
                  <a:cubicBezTo>
                    <a:pt x="1694" y="497"/>
                    <a:pt x="1682" y="501"/>
                    <a:pt x="1674" y="504"/>
                  </a:cubicBezTo>
                  <a:cubicBezTo>
                    <a:pt x="1666" y="507"/>
                    <a:pt x="1648" y="515"/>
                    <a:pt x="1641" y="515"/>
                  </a:cubicBezTo>
                  <a:cubicBezTo>
                    <a:pt x="1634" y="516"/>
                    <a:pt x="1635" y="527"/>
                    <a:pt x="1634" y="533"/>
                  </a:cubicBezTo>
                  <a:cubicBezTo>
                    <a:pt x="1633" y="539"/>
                    <a:pt x="1644" y="552"/>
                    <a:pt x="1644" y="552"/>
                  </a:cubicBezTo>
                  <a:cubicBezTo>
                    <a:pt x="1644" y="552"/>
                    <a:pt x="1640" y="573"/>
                    <a:pt x="1636" y="582"/>
                  </a:cubicBezTo>
                  <a:cubicBezTo>
                    <a:pt x="1633" y="591"/>
                    <a:pt x="1621" y="581"/>
                    <a:pt x="1618" y="582"/>
                  </a:cubicBezTo>
                  <a:cubicBezTo>
                    <a:pt x="1616" y="583"/>
                    <a:pt x="1598" y="568"/>
                    <a:pt x="1595" y="562"/>
                  </a:cubicBezTo>
                  <a:cubicBezTo>
                    <a:pt x="1592" y="557"/>
                    <a:pt x="1586" y="550"/>
                    <a:pt x="1586" y="550"/>
                  </a:cubicBezTo>
                  <a:cubicBezTo>
                    <a:pt x="1586" y="550"/>
                    <a:pt x="1570" y="529"/>
                    <a:pt x="1568" y="524"/>
                  </a:cubicBezTo>
                  <a:cubicBezTo>
                    <a:pt x="1566" y="520"/>
                    <a:pt x="1572" y="477"/>
                    <a:pt x="1572" y="473"/>
                  </a:cubicBezTo>
                  <a:cubicBezTo>
                    <a:pt x="1572" y="469"/>
                    <a:pt x="1576" y="447"/>
                    <a:pt x="1579" y="441"/>
                  </a:cubicBezTo>
                  <a:cubicBezTo>
                    <a:pt x="1582" y="435"/>
                    <a:pt x="1572" y="423"/>
                    <a:pt x="1572" y="423"/>
                  </a:cubicBezTo>
                  <a:cubicBezTo>
                    <a:pt x="1572" y="423"/>
                    <a:pt x="1573" y="401"/>
                    <a:pt x="1572" y="391"/>
                  </a:cubicBezTo>
                  <a:cubicBezTo>
                    <a:pt x="1571" y="382"/>
                    <a:pt x="1570" y="373"/>
                    <a:pt x="1570" y="366"/>
                  </a:cubicBezTo>
                  <a:cubicBezTo>
                    <a:pt x="1570" y="359"/>
                    <a:pt x="1577" y="350"/>
                    <a:pt x="1579" y="345"/>
                  </a:cubicBezTo>
                  <a:cubicBezTo>
                    <a:pt x="1581" y="341"/>
                    <a:pt x="1573" y="326"/>
                    <a:pt x="1573" y="326"/>
                  </a:cubicBezTo>
                  <a:lnTo>
                    <a:pt x="1573" y="303"/>
                  </a:lnTo>
                  <a:lnTo>
                    <a:pt x="1551" y="303"/>
                  </a:lnTo>
                  <a:lnTo>
                    <a:pt x="1519" y="299"/>
                  </a:lnTo>
                  <a:lnTo>
                    <a:pt x="1463" y="299"/>
                  </a:lnTo>
                  <a:lnTo>
                    <a:pt x="1443" y="310"/>
                  </a:lnTo>
                  <a:lnTo>
                    <a:pt x="1420" y="319"/>
                  </a:lnTo>
                  <a:lnTo>
                    <a:pt x="1377" y="330"/>
                  </a:lnTo>
                  <a:lnTo>
                    <a:pt x="1353" y="340"/>
                  </a:lnTo>
                  <a:lnTo>
                    <a:pt x="1328" y="340"/>
                  </a:lnTo>
                  <a:lnTo>
                    <a:pt x="1310" y="319"/>
                  </a:lnTo>
                  <a:lnTo>
                    <a:pt x="1298" y="310"/>
                  </a:lnTo>
                  <a:lnTo>
                    <a:pt x="1278" y="340"/>
                  </a:lnTo>
                  <a:cubicBezTo>
                    <a:pt x="1278" y="340"/>
                    <a:pt x="1287" y="354"/>
                    <a:pt x="1287" y="360"/>
                  </a:cubicBezTo>
                  <a:cubicBezTo>
                    <a:pt x="1287" y="365"/>
                    <a:pt x="1283" y="383"/>
                    <a:pt x="1283" y="383"/>
                  </a:cubicBezTo>
                  <a:lnTo>
                    <a:pt x="1227" y="383"/>
                  </a:lnTo>
                  <a:cubicBezTo>
                    <a:pt x="1227" y="383"/>
                    <a:pt x="1218" y="363"/>
                    <a:pt x="1211" y="365"/>
                  </a:cubicBezTo>
                  <a:cubicBezTo>
                    <a:pt x="1204" y="367"/>
                    <a:pt x="1161" y="361"/>
                    <a:pt x="1161" y="361"/>
                  </a:cubicBezTo>
                  <a:cubicBezTo>
                    <a:pt x="1161" y="361"/>
                    <a:pt x="1159" y="367"/>
                    <a:pt x="1152" y="370"/>
                  </a:cubicBezTo>
                  <a:cubicBezTo>
                    <a:pt x="1145" y="374"/>
                    <a:pt x="1127" y="365"/>
                    <a:pt x="1127" y="365"/>
                  </a:cubicBezTo>
                  <a:cubicBezTo>
                    <a:pt x="1127" y="365"/>
                    <a:pt x="1100" y="351"/>
                    <a:pt x="1100" y="345"/>
                  </a:cubicBezTo>
                  <a:cubicBezTo>
                    <a:pt x="1100" y="340"/>
                    <a:pt x="1098" y="322"/>
                    <a:pt x="1098" y="322"/>
                  </a:cubicBezTo>
                  <a:cubicBezTo>
                    <a:pt x="1098" y="322"/>
                    <a:pt x="1093" y="303"/>
                    <a:pt x="1087" y="305"/>
                  </a:cubicBezTo>
                  <a:cubicBezTo>
                    <a:pt x="1082" y="306"/>
                    <a:pt x="1023" y="283"/>
                    <a:pt x="1023" y="283"/>
                  </a:cubicBezTo>
                  <a:lnTo>
                    <a:pt x="965" y="285"/>
                  </a:lnTo>
                  <a:lnTo>
                    <a:pt x="906" y="283"/>
                  </a:lnTo>
                  <a:lnTo>
                    <a:pt x="832" y="296"/>
                  </a:lnTo>
                  <a:lnTo>
                    <a:pt x="771" y="285"/>
                  </a:lnTo>
                  <a:lnTo>
                    <a:pt x="739" y="257"/>
                  </a:lnTo>
                  <a:lnTo>
                    <a:pt x="735" y="229"/>
                  </a:lnTo>
                  <a:lnTo>
                    <a:pt x="755" y="223"/>
                  </a:lnTo>
                  <a:lnTo>
                    <a:pt x="744" y="202"/>
                  </a:lnTo>
                  <a:lnTo>
                    <a:pt x="726" y="202"/>
                  </a:lnTo>
                  <a:lnTo>
                    <a:pt x="708" y="193"/>
                  </a:lnTo>
                  <a:lnTo>
                    <a:pt x="687" y="156"/>
                  </a:lnTo>
                  <a:lnTo>
                    <a:pt x="672" y="138"/>
                  </a:lnTo>
                  <a:lnTo>
                    <a:pt x="661" y="135"/>
                  </a:lnTo>
                  <a:lnTo>
                    <a:pt x="638" y="85"/>
                  </a:lnTo>
                  <a:lnTo>
                    <a:pt x="627" y="60"/>
                  </a:lnTo>
                  <a:cubicBezTo>
                    <a:pt x="627" y="60"/>
                    <a:pt x="627" y="37"/>
                    <a:pt x="620" y="39"/>
                  </a:cubicBezTo>
                  <a:cubicBezTo>
                    <a:pt x="613" y="41"/>
                    <a:pt x="582" y="44"/>
                    <a:pt x="582" y="44"/>
                  </a:cubicBezTo>
                  <a:lnTo>
                    <a:pt x="573" y="0"/>
                  </a:lnTo>
                  <a:lnTo>
                    <a:pt x="543" y="5"/>
                  </a:lnTo>
                  <a:lnTo>
                    <a:pt x="532" y="35"/>
                  </a:lnTo>
                  <a:lnTo>
                    <a:pt x="541" y="66"/>
                  </a:lnTo>
                  <a:lnTo>
                    <a:pt x="552" y="85"/>
                  </a:lnTo>
                  <a:cubicBezTo>
                    <a:pt x="552" y="85"/>
                    <a:pt x="557" y="99"/>
                    <a:pt x="557" y="105"/>
                  </a:cubicBezTo>
                  <a:cubicBezTo>
                    <a:pt x="557" y="110"/>
                    <a:pt x="543" y="129"/>
                    <a:pt x="543" y="129"/>
                  </a:cubicBezTo>
                  <a:lnTo>
                    <a:pt x="523" y="135"/>
                  </a:lnTo>
                  <a:lnTo>
                    <a:pt x="458" y="140"/>
                  </a:lnTo>
                  <a:lnTo>
                    <a:pt x="401" y="156"/>
                  </a:lnTo>
                  <a:cubicBezTo>
                    <a:pt x="401" y="156"/>
                    <a:pt x="356" y="161"/>
                    <a:pt x="347" y="172"/>
                  </a:cubicBezTo>
                  <a:cubicBezTo>
                    <a:pt x="338" y="182"/>
                    <a:pt x="298" y="184"/>
                    <a:pt x="286" y="193"/>
                  </a:cubicBezTo>
                  <a:cubicBezTo>
                    <a:pt x="273" y="202"/>
                    <a:pt x="198" y="232"/>
                    <a:pt x="198" y="232"/>
                  </a:cubicBezTo>
                  <a:lnTo>
                    <a:pt x="156" y="257"/>
                  </a:lnTo>
                  <a:lnTo>
                    <a:pt x="143" y="260"/>
                  </a:lnTo>
                  <a:lnTo>
                    <a:pt x="141" y="265"/>
                  </a:lnTo>
                  <a:lnTo>
                    <a:pt x="110" y="325"/>
                  </a:lnTo>
                  <a:lnTo>
                    <a:pt x="34" y="416"/>
                  </a:lnTo>
                  <a:lnTo>
                    <a:pt x="0" y="476"/>
                  </a:lnTo>
                  <a:lnTo>
                    <a:pt x="13" y="512"/>
                  </a:lnTo>
                  <a:lnTo>
                    <a:pt x="44" y="523"/>
                  </a:lnTo>
                  <a:lnTo>
                    <a:pt x="70" y="548"/>
                  </a:lnTo>
                  <a:lnTo>
                    <a:pt x="82" y="577"/>
                  </a:lnTo>
                  <a:lnTo>
                    <a:pt x="79" y="736"/>
                  </a:lnTo>
                  <a:lnTo>
                    <a:pt x="78" y="841"/>
                  </a:lnTo>
                  <a:lnTo>
                    <a:pt x="66" y="877"/>
                  </a:lnTo>
                  <a:lnTo>
                    <a:pt x="60" y="919"/>
                  </a:lnTo>
                  <a:lnTo>
                    <a:pt x="74" y="937"/>
                  </a:lnTo>
                  <a:lnTo>
                    <a:pt x="88" y="964"/>
                  </a:lnTo>
                  <a:lnTo>
                    <a:pt x="77" y="986"/>
                  </a:lnTo>
                  <a:lnTo>
                    <a:pt x="108" y="1000"/>
                  </a:lnTo>
                  <a:lnTo>
                    <a:pt x="146" y="1022"/>
                  </a:lnTo>
                  <a:lnTo>
                    <a:pt x="167" y="1055"/>
                  </a:lnTo>
                  <a:lnTo>
                    <a:pt x="197" y="1078"/>
                  </a:lnTo>
                  <a:lnTo>
                    <a:pt x="221" y="1079"/>
                  </a:lnTo>
                  <a:lnTo>
                    <a:pt x="240" y="1068"/>
                  </a:lnTo>
                  <a:lnTo>
                    <a:pt x="253" y="1055"/>
                  </a:lnTo>
                  <a:lnTo>
                    <a:pt x="294" y="1055"/>
                  </a:lnTo>
                  <a:lnTo>
                    <a:pt x="288" y="1075"/>
                  </a:lnTo>
                  <a:lnTo>
                    <a:pt x="289" y="1101"/>
                  </a:lnTo>
                  <a:lnTo>
                    <a:pt x="311" y="1109"/>
                  </a:lnTo>
                  <a:lnTo>
                    <a:pt x="314" y="1088"/>
                  </a:lnTo>
                  <a:lnTo>
                    <a:pt x="363" y="1083"/>
                  </a:lnTo>
                  <a:lnTo>
                    <a:pt x="366" y="1071"/>
                  </a:lnTo>
                  <a:lnTo>
                    <a:pt x="377" y="1045"/>
                  </a:lnTo>
                  <a:lnTo>
                    <a:pt x="411" y="1023"/>
                  </a:lnTo>
                  <a:lnTo>
                    <a:pt x="433" y="1010"/>
                  </a:lnTo>
                  <a:lnTo>
                    <a:pt x="474" y="1014"/>
                  </a:lnTo>
                  <a:lnTo>
                    <a:pt x="508" y="1000"/>
                  </a:lnTo>
                  <a:lnTo>
                    <a:pt x="538" y="974"/>
                  </a:lnTo>
                  <a:lnTo>
                    <a:pt x="558" y="969"/>
                  </a:lnTo>
                  <a:lnTo>
                    <a:pt x="580" y="1010"/>
                  </a:lnTo>
                  <a:lnTo>
                    <a:pt x="600" y="1042"/>
                  </a:lnTo>
                  <a:lnTo>
                    <a:pt x="625" y="1077"/>
                  </a:lnTo>
                  <a:lnTo>
                    <a:pt x="650" y="1103"/>
                  </a:lnTo>
                  <a:lnTo>
                    <a:pt x="710" y="1108"/>
                  </a:lnTo>
                  <a:lnTo>
                    <a:pt x="745" y="1096"/>
                  </a:lnTo>
                  <a:lnTo>
                    <a:pt x="783" y="1085"/>
                  </a:lnTo>
                  <a:lnTo>
                    <a:pt x="803" y="1095"/>
                  </a:lnTo>
                  <a:lnTo>
                    <a:pt x="822" y="1102"/>
                  </a:lnTo>
                  <a:lnTo>
                    <a:pt x="850" y="1095"/>
                  </a:lnTo>
                  <a:lnTo>
                    <a:pt x="861" y="1073"/>
                  </a:lnTo>
                  <a:lnTo>
                    <a:pt x="892" y="1062"/>
                  </a:lnTo>
                  <a:lnTo>
                    <a:pt x="964" y="1067"/>
                  </a:lnTo>
                  <a:lnTo>
                    <a:pt x="991" y="1090"/>
                  </a:lnTo>
                  <a:lnTo>
                    <a:pt x="1018" y="1117"/>
                  </a:lnTo>
                  <a:lnTo>
                    <a:pt x="1042" y="1129"/>
                  </a:lnTo>
                  <a:lnTo>
                    <a:pt x="1068" y="1142"/>
                  </a:lnTo>
                  <a:lnTo>
                    <a:pt x="1067" y="1160"/>
                  </a:lnTo>
                  <a:lnTo>
                    <a:pt x="1133" y="1160"/>
                  </a:lnTo>
                  <a:lnTo>
                    <a:pt x="1135" y="1088"/>
                  </a:lnTo>
                  <a:lnTo>
                    <a:pt x="1149" y="1059"/>
                  </a:lnTo>
                  <a:lnTo>
                    <a:pt x="1171" y="1073"/>
                  </a:lnTo>
                  <a:lnTo>
                    <a:pt x="1193" y="1088"/>
                  </a:lnTo>
                  <a:lnTo>
                    <a:pt x="1206" y="1069"/>
                  </a:lnTo>
                  <a:lnTo>
                    <a:pt x="1239" y="1069"/>
                  </a:lnTo>
                  <a:lnTo>
                    <a:pt x="1271" y="1084"/>
                  </a:lnTo>
                  <a:lnTo>
                    <a:pt x="1278" y="1069"/>
                  </a:lnTo>
                  <a:cubicBezTo>
                    <a:pt x="1278" y="1069"/>
                    <a:pt x="1299" y="1049"/>
                    <a:pt x="1298" y="1046"/>
                  </a:cubicBezTo>
                  <a:cubicBezTo>
                    <a:pt x="1297" y="1044"/>
                    <a:pt x="1333" y="1038"/>
                    <a:pt x="1333" y="1038"/>
                  </a:cubicBezTo>
                  <a:lnTo>
                    <a:pt x="1334" y="1004"/>
                  </a:lnTo>
                  <a:lnTo>
                    <a:pt x="1358" y="989"/>
                  </a:lnTo>
                  <a:lnTo>
                    <a:pt x="1384" y="972"/>
                  </a:lnTo>
                  <a:lnTo>
                    <a:pt x="1416" y="972"/>
                  </a:lnTo>
                  <a:lnTo>
                    <a:pt x="1441" y="938"/>
                  </a:lnTo>
                  <a:lnTo>
                    <a:pt x="1483" y="938"/>
                  </a:lnTo>
                  <a:lnTo>
                    <a:pt x="1497" y="955"/>
                  </a:lnTo>
                  <a:lnTo>
                    <a:pt x="1514" y="955"/>
                  </a:lnTo>
                  <a:lnTo>
                    <a:pt x="1507" y="905"/>
                  </a:lnTo>
                  <a:lnTo>
                    <a:pt x="1485" y="905"/>
                  </a:lnTo>
                  <a:lnTo>
                    <a:pt x="1452" y="897"/>
                  </a:lnTo>
                  <a:lnTo>
                    <a:pt x="1443" y="891"/>
                  </a:lnTo>
                  <a:lnTo>
                    <a:pt x="1442" y="870"/>
                  </a:lnTo>
                  <a:lnTo>
                    <a:pt x="1455" y="859"/>
                  </a:lnTo>
                  <a:lnTo>
                    <a:pt x="1471" y="838"/>
                  </a:lnTo>
                  <a:lnTo>
                    <a:pt x="1471" y="813"/>
                  </a:lnTo>
                  <a:lnTo>
                    <a:pt x="1480" y="793"/>
                  </a:lnTo>
                  <a:lnTo>
                    <a:pt x="1502" y="782"/>
                  </a:lnTo>
                  <a:lnTo>
                    <a:pt x="1505" y="765"/>
                  </a:lnTo>
                  <a:lnTo>
                    <a:pt x="1538" y="761"/>
                  </a:lnTo>
                  <a:lnTo>
                    <a:pt x="1542" y="741"/>
                  </a:lnTo>
                  <a:lnTo>
                    <a:pt x="1549" y="711"/>
                  </a:lnTo>
                  <a:lnTo>
                    <a:pt x="1575" y="705"/>
                  </a:lnTo>
                  <a:lnTo>
                    <a:pt x="1585" y="662"/>
                  </a:lnTo>
                  <a:lnTo>
                    <a:pt x="1611" y="662"/>
                  </a:lnTo>
                  <a:lnTo>
                    <a:pt x="1628" y="682"/>
                  </a:lnTo>
                  <a:lnTo>
                    <a:pt x="1647" y="683"/>
                  </a:lnTo>
                  <a:lnTo>
                    <a:pt x="1667" y="678"/>
                  </a:lnTo>
                  <a:lnTo>
                    <a:pt x="1696" y="669"/>
                  </a:lnTo>
                  <a:lnTo>
                    <a:pt x="1729" y="639"/>
                  </a:lnTo>
                  <a:cubicBezTo>
                    <a:pt x="1729" y="623"/>
                    <a:pt x="1729" y="609"/>
                    <a:pt x="1729" y="607"/>
                  </a:cubicBezTo>
                  <a:close/>
                </a:path>
              </a:pathLst>
            </a:custGeom>
            <a:grpFill/>
            <a:ln w="12700" cap="rnd">
              <a:solidFill>
                <a:schemeClr val="accent1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7" name="Freeform 30"/>
            <p:cNvSpPr>
              <a:spLocks/>
            </p:cNvSpPr>
            <p:nvPr/>
          </p:nvSpPr>
          <p:spPr bwMode="auto">
            <a:xfrm>
              <a:off x="1959033" y="3588723"/>
              <a:ext cx="1499880" cy="1789651"/>
            </a:xfrm>
            <a:custGeom>
              <a:avLst/>
              <a:gdLst>
                <a:gd name="T0" fmla="*/ 1394 w 1777"/>
                <a:gd name="T1" fmla="*/ 1953 h 2120"/>
                <a:gd name="T2" fmla="*/ 1597 w 1777"/>
                <a:gd name="T3" fmla="*/ 1888 h 2120"/>
                <a:gd name="T4" fmla="*/ 1755 w 1777"/>
                <a:gd name="T5" fmla="*/ 1769 h 2120"/>
                <a:gd name="T6" fmla="*/ 1746 w 1777"/>
                <a:gd name="T7" fmla="*/ 1408 h 2120"/>
                <a:gd name="T8" fmla="*/ 1741 w 1777"/>
                <a:gd name="T9" fmla="*/ 1239 h 2120"/>
                <a:gd name="T10" fmla="*/ 1676 w 1777"/>
                <a:gd name="T11" fmla="*/ 1135 h 2120"/>
                <a:gd name="T12" fmla="*/ 1561 w 1777"/>
                <a:gd name="T13" fmla="*/ 1140 h 2120"/>
                <a:gd name="T14" fmla="*/ 1545 w 1777"/>
                <a:gd name="T15" fmla="*/ 1062 h 2120"/>
                <a:gd name="T16" fmla="*/ 1399 w 1777"/>
                <a:gd name="T17" fmla="*/ 997 h 2120"/>
                <a:gd name="T18" fmla="*/ 1304 w 1777"/>
                <a:gd name="T19" fmla="*/ 875 h 2120"/>
                <a:gd name="T20" fmla="*/ 1173 w 1777"/>
                <a:gd name="T21" fmla="*/ 759 h 2120"/>
                <a:gd name="T22" fmla="*/ 1137 w 1777"/>
                <a:gd name="T23" fmla="*/ 550 h 2120"/>
                <a:gd name="T24" fmla="*/ 1132 w 1777"/>
                <a:gd name="T25" fmla="*/ 308 h 2120"/>
                <a:gd name="T26" fmla="*/ 1097 w 1777"/>
                <a:gd name="T27" fmla="*/ 202 h 2120"/>
                <a:gd name="T28" fmla="*/ 1041 w 1777"/>
                <a:gd name="T29" fmla="*/ 110 h 2120"/>
                <a:gd name="T30" fmla="*/ 983 w 1777"/>
                <a:gd name="T31" fmla="*/ 114 h 2120"/>
                <a:gd name="T32" fmla="*/ 945 w 1777"/>
                <a:gd name="T33" fmla="*/ 253 h 2120"/>
                <a:gd name="T34" fmla="*/ 922 w 1777"/>
                <a:gd name="T35" fmla="*/ 252 h 2120"/>
                <a:gd name="T36" fmla="*/ 915 w 1777"/>
                <a:gd name="T37" fmla="*/ 191 h 2120"/>
                <a:gd name="T38" fmla="*/ 892 w 1777"/>
                <a:gd name="T39" fmla="*/ 204 h 2120"/>
                <a:gd name="T40" fmla="*/ 877 w 1777"/>
                <a:gd name="T41" fmla="*/ 185 h 2120"/>
                <a:gd name="T42" fmla="*/ 873 w 1777"/>
                <a:gd name="T43" fmla="*/ 141 h 2120"/>
                <a:gd name="T44" fmla="*/ 795 w 1777"/>
                <a:gd name="T45" fmla="*/ 97 h 2120"/>
                <a:gd name="T46" fmla="*/ 587 w 1777"/>
                <a:gd name="T47" fmla="*/ 101 h 2120"/>
                <a:gd name="T48" fmla="*/ 371 w 1777"/>
                <a:gd name="T49" fmla="*/ 0 h 2120"/>
                <a:gd name="T50" fmla="*/ 377 w 1777"/>
                <a:gd name="T51" fmla="*/ 141 h 2120"/>
                <a:gd name="T52" fmla="*/ 169 w 1777"/>
                <a:gd name="T53" fmla="*/ 239 h 2120"/>
                <a:gd name="T54" fmla="*/ 96 w 1777"/>
                <a:gd name="T55" fmla="*/ 234 h 2120"/>
                <a:gd name="T56" fmla="*/ 20 w 1777"/>
                <a:gd name="T57" fmla="*/ 330 h 2120"/>
                <a:gd name="T58" fmla="*/ 91 w 1777"/>
                <a:gd name="T59" fmla="*/ 339 h 2120"/>
                <a:gd name="T60" fmla="*/ 188 w 1777"/>
                <a:gd name="T61" fmla="*/ 313 h 2120"/>
                <a:gd name="T62" fmla="*/ 246 w 1777"/>
                <a:gd name="T63" fmla="*/ 340 h 2120"/>
                <a:gd name="T64" fmla="*/ 292 w 1777"/>
                <a:gd name="T65" fmla="*/ 403 h 2120"/>
                <a:gd name="T66" fmla="*/ 225 w 1777"/>
                <a:gd name="T67" fmla="*/ 492 h 2120"/>
                <a:gd name="T68" fmla="*/ 326 w 1777"/>
                <a:gd name="T69" fmla="*/ 569 h 2120"/>
                <a:gd name="T70" fmla="*/ 291 w 1777"/>
                <a:gd name="T71" fmla="*/ 713 h 2120"/>
                <a:gd name="T72" fmla="*/ 262 w 1777"/>
                <a:gd name="T73" fmla="*/ 869 h 2120"/>
                <a:gd name="T74" fmla="*/ 256 w 1777"/>
                <a:gd name="T75" fmla="*/ 981 h 2120"/>
                <a:gd name="T76" fmla="*/ 238 w 1777"/>
                <a:gd name="T77" fmla="*/ 1061 h 2120"/>
                <a:gd name="T78" fmla="*/ 238 w 1777"/>
                <a:gd name="T79" fmla="*/ 1165 h 2120"/>
                <a:gd name="T80" fmla="*/ 281 w 1777"/>
                <a:gd name="T81" fmla="*/ 1268 h 2120"/>
                <a:gd name="T82" fmla="*/ 386 w 1777"/>
                <a:gd name="T83" fmla="*/ 1263 h 2120"/>
                <a:gd name="T84" fmla="*/ 490 w 1777"/>
                <a:gd name="T85" fmla="*/ 1250 h 2120"/>
                <a:gd name="T86" fmla="*/ 569 w 1777"/>
                <a:gd name="T87" fmla="*/ 1222 h 2120"/>
                <a:gd name="T88" fmla="*/ 689 w 1777"/>
                <a:gd name="T89" fmla="*/ 1295 h 2120"/>
                <a:gd name="T90" fmla="*/ 811 w 1777"/>
                <a:gd name="T91" fmla="*/ 1339 h 2120"/>
                <a:gd name="T92" fmla="*/ 865 w 1777"/>
                <a:gd name="T93" fmla="*/ 1370 h 2120"/>
                <a:gd name="T94" fmla="*/ 898 w 1777"/>
                <a:gd name="T95" fmla="*/ 1402 h 2120"/>
                <a:gd name="T96" fmla="*/ 991 w 1777"/>
                <a:gd name="T97" fmla="*/ 1410 h 2120"/>
                <a:gd name="T98" fmla="*/ 999 w 1777"/>
                <a:gd name="T99" fmla="*/ 1596 h 2120"/>
                <a:gd name="T100" fmla="*/ 1100 w 1777"/>
                <a:gd name="T101" fmla="*/ 1631 h 2120"/>
                <a:gd name="T102" fmla="*/ 1121 w 1777"/>
                <a:gd name="T103" fmla="*/ 1828 h 2120"/>
                <a:gd name="T104" fmla="*/ 1194 w 1777"/>
                <a:gd name="T105" fmla="*/ 1841 h 2120"/>
                <a:gd name="T106" fmla="*/ 1230 w 1777"/>
                <a:gd name="T107" fmla="*/ 1949 h 2120"/>
                <a:gd name="T108" fmla="*/ 1275 w 1777"/>
                <a:gd name="T109" fmla="*/ 2114 h 2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777" h="2120">
                  <a:moveTo>
                    <a:pt x="1341" y="2070"/>
                  </a:moveTo>
                  <a:lnTo>
                    <a:pt x="1371" y="2035"/>
                  </a:lnTo>
                  <a:cubicBezTo>
                    <a:pt x="1371" y="2035"/>
                    <a:pt x="1408" y="2010"/>
                    <a:pt x="1414" y="2008"/>
                  </a:cubicBezTo>
                  <a:cubicBezTo>
                    <a:pt x="1419" y="2006"/>
                    <a:pt x="1433" y="1989"/>
                    <a:pt x="1433" y="1989"/>
                  </a:cubicBezTo>
                  <a:lnTo>
                    <a:pt x="1424" y="1966"/>
                  </a:lnTo>
                  <a:lnTo>
                    <a:pt x="1394" y="1953"/>
                  </a:lnTo>
                  <a:lnTo>
                    <a:pt x="1389" y="1923"/>
                  </a:lnTo>
                  <a:lnTo>
                    <a:pt x="1437" y="1868"/>
                  </a:lnTo>
                  <a:lnTo>
                    <a:pt x="1466" y="1845"/>
                  </a:lnTo>
                  <a:lnTo>
                    <a:pt x="1496" y="1856"/>
                  </a:lnTo>
                  <a:lnTo>
                    <a:pt x="1522" y="1888"/>
                  </a:lnTo>
                  <a:lnTo>
                    <a:pt x="1597" y="1888"/>
                  </a:lnTo>
                  <a:lnTo>
                    <a:pt x="1655" y="1875"/>
                  </a:lnTo>
                  <a:lnTo>
                    <a:pt x="1707" y="1875"/>
                  </a:lnTo>
                  <a:cubicBezTo>
                    <a:pt x="1707" y="1875"/>
                    <a:pt x="1726" y="1851"/>
                    <a:pt x="1726" y="1845"/>
                  </a:cubicBezTo>
                  <a:cubicBezTo>
                    <a:pt x="1726" y="1840"/>
                    <a:pt x="1757" y="1836"/>
                    <a:pt x="1757" y="1836"/>
                  </a:cubicBezTo>
                  <a:lnTo>
                    <a:pt x="1759" y="1819"/>
                  </a:lnTo>
                  <a:lnTo>
                    <a:pt x="1755" y="1769"/>
                  </a:lnTo>
                  <a:lnTo>
                    <a:pt x="1746" y="1691"/>
                  </a:lnTo>
                  <a:lnTo>
                    <a:pt x="1739" y="1594"/>
                  </a:lnTo>
                  <a:lnTo>
                    <a:pt x="1725" y="1532"/>
                  </a:lnTo>
                  <a:lnTo>
                    <a:pt x="1726" y="1496"/>
                  </a:lnTo>
                  <a:lnTo>
                    <a:pt x="1755" y="1464"/>
                  </a:lnTo>
                  <a:lnTo>
                    <a:pt x="1746" y="1408"/>
                  </a:lnTo>
                  <a:lnTo>
                    <a:pt x="1734" y="1362"/>
                  </a:lnTo>
                  <a:lnTo>
                    <a:pt x="1728" y="1317"/>
                  </a:lnTo>
                  <a:lnTo>
                    <a:pt x="1725" y="1280"/>
                  </a:lnTo>
                  <a:lnTo>
                    <a:pt x="1739" y="1273"/>
                  </a:lnTo>
                  <a:lnTo>
                    <a:pt x="1741" y="1252"/>
                  </a:lnTo>
                  <a:lnTo>
                    <a:pt x="1741" y="1239"/>
                  </a:lnTo>
                  <a:lnTo>
                    <a:pt x="1748" y="1201"/>
                  </a:lnTo>
                  <a:lnTo>
                    <a:pt x="1777" y="1181"/>
                  </a:lnTo>
                  <a:lnTo>
                    <a:pt x="1777" y="1165"/>
                  </a:lnTo>
                  <a:lnTo>
                    <a:pt x="1750" y="1165"/>
                  </a:lnTo>
                  <a:lnTo>
                    <a:pt x="1725" y="1151"/>
                  </a:lnTo>
                  <a:lnTo>
                    <a:pt x="1676" y="1135"/>
                  </a:lnTo>
                  <a:cubicBezTo>
                    <a:pt x="1676" y="1135"/>
                    <a:pt x="1644" y="1144"/>
                    <a:pt x="1633" y="1140"/>
                  </a:cubicBezTo>
                  <a:cubicBezTo>
                    <a:pt x="1622" y="1137"/>
                    <a:pt x="1604" y="1117"/>
                    <a:pt x="1604" y="1117"/>
                  </a:cubicBezTo>
                  <a:cubicBezTo>
                    <a:pt x="1604" y="1117"/>
                    <a:pt x="1574" y="1107"/>
                    <a:pt x="1574" y="1101"/>
                  </a:cubicBezTo>
                  <a:cubicBezTo>
                    <a:pt x="1574" y="1096"/>
                    <a:pt x="1549" y="1096"/>
                    <a:pt x="1549" y="1096"/>
                  </a:cubicBezTo>
                  <a:lnTo>
                    <a:pt x="1561" y="1117"/>
                  </a:lnTo>
                  <a:lnTo>
                    <a:pt x="1561" y="1140"/>
                  </a:lnTo>
                  <a:cubicBezTo>
                    <a:pt x="1561" y="1146"/>
                    <a:pt x="1547" y="1165"/>
                    <a:pt x="1547" y="1165"/>
                  </a:cubicBezTo>
                  <a:lnTo>
                    <a:pt x="1509" y="1149"/>
                  </a:lnTo>
                  <a:lnTo>
                    <a:pt x="1509" y="1124"/>
                  </a:lnTo>
                  <a:lnTo>
                    <a:pt x="1507" y="1092"/>
                  </a:lnTo>
                  <a:lnTo>
                    <a:pt x="1509" y="1062"/>
                  </a:lnTo>
                  <a:lnTo>
                    <a:pt x="1545" y="1062"/>
                  </a:lnTo>
                  <a:cubicBezTo>
                    <a:pt x="1545" y="1062"/>
                    <a:pt x="1550" y="1045"/>
                    <a:pt x="1545" y="1039"/>
                  </a:cubicBezTo>
                  <a:cubicBezTo>
                    <a:pt x="1540" y="1034"/>
                    <a:pt x="1545" y="1027"/>
                    <a:pt x="1545" y="1027"/>
                  </a:cubicBezTo>
                  <a:lnTo>
                    <a:pt x="1523" y="1013"/>
                  </a:lnTo>
                  <a:cubicBezTo>
                    <a:pt x="1523" y="1013"/>
                    <a:pt x="1480" y="1006"/>
                    <a:pt x="1466" y="1011"/>
                  </a:cubicBezTo>
                  <a:cubicBezTo>
                    <a:pt x="1451" y="1016"/>
                    <a:pt x="1441" y="1011"/>
                    <a:pt x="1441" y="1011"/>
                  </a:cubicBezTo>
                  <a:lnTo>
                    <a:pt x="1399" y="997"/>
                  </a:lnTo>
                  <a:lnTo>
                    <a:pt x="1399" y="960"/>
                  </a:lnTo>
                  <a:lnTo>
                    <a:pt x="1399" y="924"/>
                  </a:lnTo>
                  <a:lnTo>
                    <a:pt x="1380" y="857"/>
                  </a:lnTo>
                  <a:lnTo>
                    <a:pt x="1358" y="855"/>
                  </a:lnTo>
                  <a:lnTo>
                    <a:pt x="1347" y="875"/>
                  </a:lnTo>
                  <a:lnTo>
                    <a:pt x="1304" y="875"/>
                  </a:lnTo>
                  <a:lnTo>
                    <a:pt x="1243" y="875"/>
                  </a:lnTo>
                  <a:cubicBezTo>
                    <a:pt x="1243" y="875"/>
                    <a:pt x="1189" y="850"/>
                    <a:pt x="1184" y="848"/>
                  </a:cubicBezTo>
                  <a:cubicBezTo>
                    <a:pt x="1178" y="846"/>
                    <a:pt x="1169" y="829"/>
                    <a:pt x="1173" y="820"/>
                  </a:cubicBezTo>
                  <a:cubicBezTo>
                    <a:pt x="1176" y="811"/>
                    <a:pt x="1185" y="804"/>
                    <a:pt x="1185" y="804"/>
                  </a:cubicBezTo>
                  <a:lnTo>
                    <a:pt x="1168" y="777"/>
                  </a:lnTo>
                  <a:cubicBezTo>
                    <a:pt x="1168" y="777"/>
                    <a:pt x="1168" y="765"/>
                    <a:pt x="1173" y="759"/>
                  </a:cubicBezTo>
                  <a:cubicBezTo>
                    <a:pt x="1178" y="754"/>
                    <a:pt x="1185" y="721"/>
                    <a:pt x="1196" y="715"/>
                  </a:cubicBezTo>
                  <a:cubicBezTo>
                    <a:pt x="1207" y="710"/>
                    <a:pt x="1196" y="683"/>
                    <a:pt x="1196" y="683"/>
                  </a:cubicBezTo>
                  <a:lnTo>
                    <a:pt x="1185" y="662"/>
                  </a:lnTo>
                  <a:cubicBezTo>
                    <a:pt x="1185" y="662"/>
                    <a:pt x="1176" y="607"/>
                    <a:pt x="1175" y="600"/>
                  </a:cubicBezTo>
                  <a:cubicBezTo>
                    <a:pt x="1173" y="593"/>
                    <a:pt x="1164" y="579"/>
                    <a:pt x="1164" y="574"/>
                  </a:cubicBezTo>
                  <a:cubicBezTo>
                    <a:pt x="1164" y="568"/>
                    <a:pt x="1137" y="550"/>
                    <a:pt x="1137" y="550"/>
                  </a:cubicBezTo>
                  <a:cubicBezTo>
                    <a:pt x="1137" y="550"/>
                    <a:pt x="1110" y="513"/>
                    <a:pt x="1104" y="508"/>
                  </a:cubicBezTo>
                  <a:cubicBezTo>
                    <a:pt x="1097" y="503"/>
                    <a:pt x="1087" y="473"/>
                    <a:pt x="1083" y="464"/>
                  </a:cubicBezTo>
                  <a:cubicBezTo>
                    <a:pt x="1079" y="455"/>
                    <a:pt x="1070" y="444"/>
                    <a:pt x="1070" y="444"/>
                  </a:cubicBezTo>
                  <a:lnTo>
                    <a:pt x="1087" y="409"/>
                  </a:lnTo>
                  <a:lnTo>
                    <a:pt x="1126" y="350"/>
                  </a:lnTo>
                  <a:lnTo>
                    <a:pt x="1132" y="308"/>
                  </a:lnTo>
                  <a:lnTo>
                    <a:pt x="1137" y="251"/>
                  </a:lnTo>
                  <a:lnTo>
                    <a:pt x="1134" y="237"/>
                  </a:lnTo>
                  <a:lnTo>
                    <a:pt x="1119" y="243"/>
                  </a:lnTo>
                  <a:lnTo>
                    <a:pt x="1108" y="227"/>
                  </a:lnTo>
                  <a:lnTo>
                    <a:pt x="1090" y="215"/>
                  </a:lnTo>
                  <a:lnTo>
                    <a:pt x="1097" y="202"/>
                  </a:lnTo>
                  <a:lnTo>
                    <a:pt x="1087" y="183"/>
                  </a:lnTo>
                  <a:lnTo>
                    <a:pt x="1087" y="148"/>
                  </a:lnTo>
                  <a:cubicBezTo>
                    <a:pt x="1087" y="145"/>
                    <a:pt x="1070" y="134"/>
                    <a:pt x="1070" y="134"/>
                  </a:cubicBezTo>
                  <a:lnTo>
                    <a:pt x="1061" y="129"/>
                  </a:lnTo>
                  <a:lnTo>
                    <a:pt x="1038" y="118"/>
                  </a:lnTo>
                  <a:cubicBezTo>
                    <a:pt x="1038" y="118"/>
                    <a:pt x="1039" y="112"/>
                    <a:pt x="1041" y="110"/>
                  </a:cubicBezTo>
                  <a:cubicBezTo>
                    <a:pt x="1043" y="108"/>
                    <a:pt x="1046" y="88"/>
                    <a:pt x="1047" y="86"/>
                  </a:cubicBezTo>
                  <a:cubicBezTo>
                    <a:pt x="1049" y="84"/>
                    <a:pt x="1039" y="72"/>
                    <a:pt x="1039" y="72"/>
                  </a:cubicBezTo>
                  <a:lnTo>
                    <a:pt x="1030" y="86"/>
                  </a:lnTo>
                  <a:lnTo>
                    <a:pt x="1018" y="100"/>
                  </a:lnTo>
                  <a:cubicBezTo>
                    <a:pt x="1018" y="100"/>
                    <a:pt x="1006" y="110"/>
                    <a:pt x="1003" y="111"/>
                  </a:cubicBezTo>
                  <a:cubicBezTo>
                    <a:pt x="1000" y="112"/>
                    <a:pt x="983" y="114"/>
                    <a:pt x="983" y="114"/>
                  </a:cubicBezTo>
                  <a:lnTo>
                    <a:pt x="970" y="118"/>
                  </a:lnTo>
                  <a:lnTo>
                    <a:pt x="960" y="125"/>
                  </a:lnTo>
                  <a:lnTo>
                    <a:pt x="973" y="147"/>
                  </a:lnTo>
                  <a:cubicBezTo>
                    <a:pt x="973" y="147"/>
                    <a:pt x="968" y="177"/>
                    <a:pt x="968" y="179"/>
                  </a:cubicBezTo>
                  <a:cubicBezTo>
                    <a:pt x="968" y="181"/>
                    <a:pt x="960" y="223"/>
                    <a:pt x="960" y="223"/>
                  </a:cubicBezTo>
                  <a:lnTo>
                    <a:pt x="945" y="253"/>
                  </a:lnTo>
                  <a:lnTo>
                    <a:pt x="926" y="272"/>
                  </a:lnTo>
                  <a:lnTo>
                    <a:pt x="923" y="284"/>
                  </a:lnTo>
                  <a:lnTo>
                    <a:pt x="915" y="296"/>
                  </a:lnTo>
                  <a:lnTo>
                    <a:pt x="906" y="288"/>
                  </a:lnTo>
                  <a:cubicBezTo>
                    <a:pt x="906" y="288"/>
                    <a:pt x="909" y="266"/>
                    <a:pt x="909" y="263"/>
                  </a:cubicBezTo>
                  <a:cubicBezTo>
                    <a:pt x="909" y="260"/>
                    <a:pt x="922" y="252"/>
                    <a:pt x="922" y="252"/>
                  </a:cubicBezTo>
                  <a:cubicBezTo>
                    <a:pt x="922" y="252"/>
                    <a:pt x="950" y="194"/>
                    <a:pt x="950" y="191"/>
                  </a:cubicBezTo>
                  <a:cubicBezTo>
                    <a:pt x="951" y="189"/>
                    <a:pt x="950" y="175"/>
                    <a:pt x="950" y="175"/>
                  </a:cubicBezTo>
                  <a:lnTo>
                    <a:pt x="936" y="164"/>
                  </a:lnTo>
                  <a:lnTo>
                    <a:pt x="923" y="158"/>
                  </a:lnTo>
                  <a:lnTo>
                    <a:pt x="923" y="167"/>
                  </a:lnTo>
                  <a:lnTo>
                    <a:pt x="915" y="191"/>
                  </a:lnTo>
                  <a:lnTo>
                    <a:pt x="906" y="222"/>
                  </a:lnTo>
                  <a:cubicBezTo>
                    <a:pt x="906" y="222"/>
                    <a:pt x="889" y="245"/>
                    <a:pt x="888" y="246"/>
                  </a:cubicBezTo>
                  <a:cubicBezTo>
                    <a:pt x="886" y="248"/>
                    <a:pt x="874" y="258"/>
                    <a:pt x="874" y="258"/>
                  </a:cubicBezTo>
                  <a:lnTo>
                    <a:pt x="876" y="239"/>
                  </a:lnTo>
                  <a:cubicBezTo>
                    <a:pt x="876" y="239"/>
                    <a:pt x="887" y="229"/>
                    <a:pt x="889" y="227"/>
                  </a:cubicBezTo>
                  <a:cubicBezTo>
                    <a:pt x="891" y="224"/>
                    <a:pt x="892" y="206"/>
                    <a:pt x="892" y="204"/>
                  </a:cubicBezTo>
                  <a:cubicBezTo>
                    <a:pt x="892" y="202"/>
                    <a:pt x="906" y="187"/>
                    <a:pt x="906" y="187"/>
                  </a:cubicBezTo>
                  <a:lnTo>
                    <a:pt x="898" y="181"/>
                  </a:lnTo>
                  <a:lnTo>
                    <a:pt x="884" y="198"/>
                  </a:lnTo>
                  <a:lnTo>
                    <a:pt x="864" y="235"/>
                  </a:lnTo>
                  <a:lnTo>
                    <a:pt x="860" y="219"/>
                  </a:lnTo>
                  <a:cubicBezTo>
                    <a:pt x="860" y="219"/>
                    <a:pt x="876" y="188"/>
                    <a:pt x="877" y="185"/>
                  </a:cubicBezTo>
                  <a:cubicBezTo>
                    <a:pt x="877" y="181"/>
                    <a:pt x="890" y="159"/>
                    <a:pt x="890" y="156"/>
                  </a:cubicBezTo>
                  <a:cubicBezTo>
                    <a:pt x="890" y="153"/>
                    <a:pt x="883" y="152"/>
                    <a:pt x="883" y="152"/>
                  </a:cubicBezTo>
                  <a:cubicBezTo>
                    <a:pt x="883" y="152"/>
                    <a:pt x="873" y="171"/>
                    <a:pt x="871" y="173"/>
                  </a:cubicBezTo>
                  <a:cubicBezTo>
                    <a:pt x="869" y="175"/>
                    <a:pt x="846" y="177"/>
                    <a:pt x="842" y="176"/>
                  </a:cubicBezTo>
                  <a:cubicBezTo>
                    <a:pt x="838" y="175"/>
                    <a:pt x="842" y="171"/>
                    <a:pt x="843" y="169"/>
                  </a:cubicBezTo>
                  <a:cubicBezTo>
                    <a:pt x="844" y="167"/>
                    <a:pt x="874" y="143"/>
                    <a:pt x="873" y="141"/>
                  </a:cubicBezTo>
                  <a:cubicBezTo>
                    <a:pt x="873" y="139"/>
                    <a:pt x="850" y="134"/>
                    <a:pt x="848" y="133"/>
                  </a:cubicBezTo>
                  <a:cubicBezTo>
                    <a:pt x="846" y="132"/>
                    <a:pt x="817" y="118"/>
                    <a:pt x="819" y="114"/>
                  </a:cubicBezTo>
                  <a:cubicBezTo>
                    <a:pt x="821" y="110"/>
                    <a:pt x="831" y="104"/>
                    <a:pt x="831" y="102"/>
                  </a:cubicBezTo>
                  <a:cubicBezTo>
                    <a:pt x="831" y="100"/>
                    <a:pt x="840" y="92"/>
                    <a:pt x="840" y="92"/>
                  </a:cubicBezTo>
                  <a:lnTo>
                    <a:pt x="820" y="84"/>
                  </a:lnTo>
                  <a:lnTo>
                    <a:pt x="795" y="97"/>
                  </a:lnTo>
                  <a:cubicBezTo>
                    <a:pt x="795" y="97"/>
                    <a:pt x="762" y="106"/>
                    <a:pt x="757" y="105"/>
                  </a:cubicBezTo>
                  <a:cubicBezTo>
                    <a:pt x="751" y="104"/>
                    <a:pt x="722" y="102"/>
                    <a:pt x="718" y="101"/>
                  </a:cubicBezTo>
                  <a:cubicBezTo>
                    <a:pt x="714" y="100"/>
                    <a:pt x="698" y="122"/>
                    <a:pt x="698" y="122"/>
                  </a:cubicBezTo>
                  <a:lnTo>
                    <a:pt x="668" y="112"/>
                  </a:lnTo>
                  <a:lnTo>
                    <a:pt x="650" y="112"/>
                  </a:lnTo>
                  <a:cubicBezTo>
                    <a:pt x="650" y="112"/>
                    <a:pt x="594" y="108"/>
                    <a:pt x="587" y="101"/>
                  </a:cubicBezTo>
                  <a:cubicBezTo>
                    <a:pt x="580" y="94"/>
                    <a:pt x="530" y="104"/>
                    <a:pt x="525" y="101"/>
                  </a:cubicBezTo>
                  <a:cubicBezTo>
                    <a:pt x="520" y="98"/>
                    <a:pt x="499" y="88"/>
                    <a:pt x="495" y="72"/>
                  </a:cubicBezTo>
                  <a:cubicBezTo>
                    <a:pt x="491" y="56"/>
                    <a:pt x="467" y="55"/>
                    <a:pt x="466" y="51"/>
                  </a:cubicBezTo>
                  <a:cubicBezTo>
                    <a:pt x="464" y="47"/>
                    <a:pt x="424" y="35"/>
                    <a:pt x="424" y="35"/>
                  </a:cubicBezTo>
                  <a:lnTo>
                    <a:pt x="379" y="8"/>
                  </a:lnTo>
                  <a:cubicBezTo>
                    <a:pt x="379" y="8"/>
                    <a:pt x="376" y="5"/>
                    <a:pt x="371" y="0"/>
                  </a:cubicBezTo>
                  <a:lnTo>
                    <a:pt x="378" y="21"/>
                  </a:lnTo>
                  <a:lnTo>
                    <a:pt x="437" y="48"/>
                  </a:lnTo>
                  <a:lnTo>
                    <a:pt x="437" y="82"/>
                  </a:lnTo>
                  <a:lnTo>
                    <a:pt x="428" y="117"/>
                  </a:lnTo>
                  <a:cubicBezTo>
                    <a:pt x="428" y="117"/>
                    <a:pt x="388" y="129"/>
                    <a:pt x="377" y="128"/>
                  </a:cubicBezTo>
                  <a:cubicBezTo>
                    <a:pt x="366" y="126"/>
                    <a:pt x="377" y="141"/>
                    <a:pt x="377" y="141"/>
                  </a:cubicBezTo>
                  <a:lnTo>
                    <a:pt x="343" y="155"/>
                  </a:lnTo>
                  <a:lnTo>
                    <a:pt x="286" y="170"/>
                  </a:lnTo>
                  <a:cubicBezTo>
                    <a:pt x="286" y="170"/>
                    <a:pt x="203" y="170"/>
                    <a:pt x="199" y="169"/>
                  </a:cubicBezTo>
                  <a:cubicBezTo>
                    <a:pt x="195" y="167"/>
                    <a:pt x="183" y="174"/>
                    <a:pt x="183" y="174"/>
                  </a:cubicBezTo>
                  <a:lnTo>
                    <a:pt x="183" y="213"/>
                  </a:lnTo>
                  <a:lnTo>
                    <a:pt x="169" y="239"/>
                  </a:lnTo>
                  <a:cubicBezTo>
                    <a:pt x="169" y="239"/>
                    <a:pt x="142" y="255"/>
                    <a:pt x="131" y="256"/>
                  </a:cubicBezTo>
                  <a:cubicBezTo>
                    <a:pt x="121" y="258"/>
                    <a:pt x="131" y="270"/>
                    <a:pt x="131" y="270"/>
                  </a:cubicBezTo>
                  <a:lnTo>
                    <a:pt x="96" y="272"/>
                  </a:lnTo>
                  <a:lnTo>
                    <a:pt x="86" y="267"/>
                  </a:lnTo>
                  <a:lnTo>
                    <a:pt x="88" y="254"/>
                  </a:lnTo>
                  <a:lnTo>
                    <a:pt x="96" y="234"/>
                  </a:lnTo>
                  <a:lnTo>
                    <a:pt x="77" y="233"/>
                  </a:lnTo>
                  <a:lnTo>
                    <a:pt x="67" y="245"/>
                  </a:lnTo>
                  <a:lnTo>
                    <a:pt x="57" y="267"/>
                  </a:lnTo>
                  <a:lnTo>
                    <a:pt x="32" y="280"/>
                  </a:lnTo>
                  <a:lnTo>
                    <a:pt x="32" y="302"/>
                  </a:lnTo>
                  <a:lnTo>
                    <a:pt x="20" y="330"/>
                  </a:lnTo>
                  <a:cubicBezTo>
                    <a:pt x="20" y="330"/>
                    <a:pt x="6" y="331"/>
                    <a:pt x="2" y="331"/>
                  </a:cubicBezTo>
                  <a:cubicBezTo>
                    <a:pt x="2" y="331"/>
                    <a:pt x="1" y="331"/>
                    <a:pt x="0" y="331"/>
                  </a:cubicBezTo>
                  <a:cubicBezTo>
                    <a:pt x="1" y="339"/>
                    <a:pt x="1" y="349"/>
                    <a:pt x="1" y="349"/>
                  </a:cubicBezTo>
                  <a:lnTo>
                    <a:pt x="27" y="350"/>
                  </a:lnTo>
                  <a:lnTo>
                    <a:pt x="82" y="348"/>
                  </a:lnTo>
                  <a:lnTo>
                    <a:pt x="91" y="339"/>
                  </a:lnTo>
                  <a:cubicBezTo>
                    <a:pt x="91" y="339"/>
                    <a:pt x="99" y="328"/>
                    <a:pt x="101" y="327"/>
                  </a:cubicBezTo>
                  <a:cubicBezTo>
                    <a:pt x="103" y="326"/>
                    <a:pt x="132" y="327"/>
                    <a:pt x="134" y="327"/>
                  </a:cubicBezTo>
                  <a:cubicBezTo>
                    <a:pt x="136" y="326"/>
                    <a:pt x="138" y="322"/>
                    <a:pt x="138" y="320"/>
                  </a:cubicBezTo>
                  <a:cubicBezTo>
                    <a:pt x="138" y="317"/>
                    <a:pt x="147" y="317"/>
                    <a:pt x="147" y="317"/>
                  </a:cubicBezTo>
                  <a:lnTo>
                    <a:pt x="177" y="318"/>
                  </a:lnTo>
                  <a:cubicBezTo>
                    <a:pt x="177" y="318"/>
                    <a:pt x="187" y="316"/>
                    <a:pt x="188" y="313"/>
                  </a:cubicBezTo>
                  <a:cubicBezTo>
                    <a:pt x="188" y="310"/>
                    <a:pt x="201" y="306"/>
                    <a:pt x="201" y="306"/>
                  </a:cubicBezTo>
                  <a:lnTo>
                    <a:pt x="207" y="315"/>
                  </a:lnTo>
                  <a:lnTo>
                    <a:pt x="231" y="318"/>
                  </a:lnTo>
                  <a:lnTo>
                    <a:pt x="236" y="320"/>
                  </a:lnTo>
                  <a:lnTo>
                    <a:pt x="235" y="330"/>
                  </a:lnTo>
                  <a:lnTo>
                    <a:pt x="246" y="340"/>
                  </a:lnTo>
                  <a:lnTo>
                    <a:pt x="249" y="369"/>
                  </a:lnTo>
                  <a:lnTo>
                    <a:pt x="311" y="371"/>
                  </a:lnTo>
                  <a:lnTo>
                    <a:pt x="313" y="382"/>
                  </a:lnTo>
                  <a:lnTo>
                    <a:pt x="323" y="382"/>
                  </a:lnTo>
                  <a:lnTo>
                    <a:pt x="323" y="403"/>
                  </a:lnTo>
                  <a:cubicBezTo>
                    <a:pt x="323" y="403"/>
                    <a:pt x="293" y="404"/>
                    <a:pt x="292" y="403"/>
                  </a:cubicBezTo>
                  <a:cubicBezTo>
                    <a:pt x="290" y="403"/>
                    <a:pt x="289" y="446"/>
                    <a:pt x="289" y="446"/>
                  </a:cubicBezTo>
                  <a:lnTo>
                    <a:pt x="247" y="444"/>
                  </a:lnTo>
                  <a:lnTo>
                    <a:pt x="248" y="434"/>
                  </a:lnTo>
                  <a:lnTo>
                    <a:pt x="239" y="434"/>
                  </a:lnTo>
                  <a:lnTo>
                    <a:pt x="229" y="434"/>
                  </a:lnTo>
                  <a:lnTo>
                    <a:pt x="225" y="492"/>
                  </a:lnTo>
                  <a:lnTo>
                    <a:pt x="223" y="523"/>
                  </a:lnTo>
                  <a:lnTo>
                    <a:pt x="244" y="529"/>
                  </a:lnTo>
                  <a:lnTo>
                    <a:pt x="273" y="538"/>
                  </a:lnTo>
                  <a:lnTo>
                    <a:pt x="297" y="546"/>
                  </a:lnTo>
                  <a:lnTo>
                    <a:pt x="317" y="558"/>
                  </a:lnTo>
                  <a:lnTo>
                    <a:pt x="326" y="569"/>
                  </a:lnTo>
                  <a:lnTo>
                    <a:pt x="326" y="603"/>
                  </a:lnTo>
                  <a:lnTo>
                    <a:pt x="314" y="614"/>
                  </a:lnTo>
                  <a:cubicBezTo>
                    <a:pt x="314" y="614"/>
                    <a:pt x="304" y="633"/>
                    <a:pt x="301" y="633"/>
                  </a:cubicBezTo>
                  <a:cubicBezTo>
                    <a:pt x="299" y="633"/>
                    <a:pt x="292" y="642"/>
                    <a:pt x="291" y="648"/>
                  </a:cubicBezTo>
                  <a:cubicBezTo>
                    <a:pt x="290" y="654"/>
                    <a:pt x="296" y="685"/>
                    <a:pt x="296" y="685"/>
                  </a:cubicBezTo>
                  <a:lnTo>
                    <a:pt x="291" y="713"/>
                  </a:lnTo>
                  <a:lnTo>
                    <a:pt x="263" y="730"/>
                  </a:lnTo>
                  <a:cubicBezTo>
                    <a:pt x="263" y="730"/>
                    <a:pt x="258" y="748"/>
                    <a:pt x="256" y="752"/>
                  </a:cubicBezTo>
                  <a:cubicBezTo>
                    <a:pt x="255" y="757"/>
                    <a:pt x="252" y="780"/>
                    <a:pt x="252" y="780"/>
                  </a:cubicBezTo>
                  <a:lnTo>
                    <a:pt x="247" y="814"/>
                  </a:lnTo>
                  <a:lnTo>
                    <a:pt x="254" y="837"/>
                  </a:lnTo>
                  <a:cubicBezTo>
                    <a:pt x="254" y="837"/>
                    <a:pt x="264" y="864"/>
                    <a:pt x="262" y="869"/>
                  </a:cubicBezTo>
                  <a:cubicBezTo>
                    <a:pt x="260" y="875"/>
                    <a:pt x="250" y="887"/>
                    <a:pt x="246" y="888"/>
                  </a:cubicBezTo>
                  <a:cubicBezTo>
                    <a:pt x="243" y="889"/>
                    <a:pt x="229" y="899"/>
                    <a:pt x="229" y="899"/>
                  </a:cubicBezTo>
                  <a:cubicBezTo>
                    <a:pt x="229" y="899"/>
                    <a:pt x="228" y="919"/>
                    <a:pt x="227" y="923"/>
                  </a:cubicBezTo>
                  <a:cubicBezTo>
                    <a:pt x="226" y="928"/>
                    <a:pt x="236" y="934"/>
                    <a:pt x="236" y="934"/>
                  </a:cubicBezTo>
                  <a:lnTo>
                    <a:pt x="237" y="981"/>
                  </a:lnTo>
                  <a:lnTo>
                    <a:pt x="256" y="981"/>
                  </a:lnTo>
                  <a:lnTo>
                    <a:pt x="280" y="993"/>
                  </a:lnTo>
                  <a:lnTo>
                    <a:pt x="280" y="1012"/>
                  </a:lnTo>
                  <a:lnTo>
                    <a:pt x="274" y="1023"/>
                  </a:lnTo>
                  <a:lnTo>
                    <a:pt x="259" y="1041"/>
                  </a:lnTo>
                  <a:lnTo>
                    <a:pt x="251" y="1041"/>
                  </a:lnTo>
                  <a:lnTo>
                    <a:pt x="238" y="1061"/>
                  </a:lnTo>
                  <a:cubicBezTo>
                    <a:pt x="238" y="1061"/>
                    <a:pt x="234" y="1095"/>
                    <a:pt x="233" y="1100"/>
                  </a:cubicBezTo>
                  <a:cubicBezTo>
                    <a:pt x="232" y="1104"/>
                    <a:pt x="217" y="1121"/>
                    <a:pt x="217" y="1121"/>
                  </a:cubicBezTo>
                  <a:lnTo>
                    <a:pt x="202" y="1125"/>
                  </a:lnTo>
                  <a:lnTo>
                    <a:pt x="215" y="1145"/>
                  </a:lnTo>
                  <a:lnTo>
                    <a:pt x="238" y="1153"/>
                  </a:lnTo>
                  <a:lnTo>
                    <a:pt x="238" y="1165"/>
                  </a:lnTo>
                  <a:lnTo>
                    <a:pt x="256" y="1168"/>
                  </a:lnTo>
                  <a:lnTo>
                    <a:pt x="269" y="1168"/>
                  </a:lnTo>
                  <a:lnTo>
                    <a:pt x="289" y="1191"/>
                  </a:lnTo>
                  <a:lnTo>
                    <a:pt x="289" y="1218"/>
                  </a:lnTo>
                  <a:cubicBezTo>
                    <a:pt x="289" y="1218"/>
                    <a:pt x="284" y="1238"/>
                    <a:pt x="283" y="1240"/>
                  </a:cubicBezTo>
                  <a:cubicBezTo>
                    <a:pt x="282" y="1243"/>
                    <a:pt x="281" y="1268"/>
                    <a:pt x="281" y="1268"/>
                  </a:cubicBezTo>
                  <a:lnTo>
                    <a:pt x="279" y="1288"/>
                  </a:lnTo>
                  <a:lnTo>
                    <a:pt x="308" y="1280"/>
                  </a:lnTo>
                  <a:cubicBezTo>
                    <a:pt x="308" y="1280"/>
                    <a:pt x="313" y="1274"/>
                    <a:pt x="319" y="1273"/>
                  </a:cubicBezTo>
                  <a:cubicBezTo>
                    <a:pt x="326" y="1272"/>
                    <a:pt x="340" y="1268"/>
                    <a:pt x="343" y="1267"/>
                  </a:cubicBezTo>
                  <a:cubicBezTo>
                    <a:pt x="345" y="1266"/>
                    <a:pt x="355" y="1263"/>
                    <a:pt x="358" y="1263"/>
                  </a:cubicBezTo>
                  <a:lnTo>
                    <a:pt x="386" y="1263"/>
                  </a:lnTo>
                  <a:cubicBezTo>
                    <a:pt x="386" y="1263"/>
                    <a:pt x="385" y="1265"/>
                    <a:pt x="393" y="1267"/>
                  </a:cubicBezTo>
                  <a:cubicBezTo>
                    <a:pt x="401" y="1269"/>
                    <a:pt x="414" y="1271"/>
                    <a:pt x="419" y="1271"/>
                  </a:cubicBezTo>
                  <a:cubicBezTo>
                    <a:pt x="424" y="1271"/>
                    <a:pt x="442" y="1259"/>
                    <a:pt x="444" y="1256"/>
                  </a:cubicBezTo>
                  <a:cubicBezTo>
                    <a:pt x="446" y="1254"/>
                    <a:pt x="459" y="1241"/>
                    <a:pt x="459" y="1241"/>
                  </a:cubicBezTo>
                  <a:lnTo>
                    <a:pt x="471" y="1246"/>
                  </a:lnTo>
                  <a:lnTo>
                    <a:pt x="490" y="1250"/>
                  </a:lnTo>
                  <a:lnTo>
                    <a:pt x="515" y="1247"/>
                  </a:lnTo>
                  <a:cubicBezTo>
                    <a:pt x="515" y="1247"/>
                    <a:pt x="527" y="1230"/>
                    <a:pt x="529" y="1225"/>
                  </a:cubicBezTo>
                  <a:cubicBezTo>
                    <a:pt x="532" y="1221"/>
                    <a:pt x="545" y="1208"/>
                    <a:pt x="545" y="1208"/>
                  </a:cubicBezTo>
                  <a:lnTo>
                    <a:pt x="554" y="1191"/>
                  </a:lnTo>
                  <a:cubicBezTo>
                    <a:pt x="554" y="1191"/>
                    <a:pt x="560" y="1184"/>
                    <a:pt x="561" y="1189"/>
                  </a:cubicBezTo>
                  <a:cubicBezTo>
                    <a:pt x="562" y="1194"/>
                    <a:pt x="569" y="1217"/>
                    <a:pt x="569" y="1222"/>
                  </a:cubicBezTo>
                  <a:cubicBezTo>
                    <a:pt x="569" y="1226"/>
                    <a:pt x="578" y="1255"/>
                    <a:pt x="578" y="1255"/>
                  </a:cubicBezTo>
                  <a:lnTo>
                    <a:pt x="609" y="1260"/>
                  </a:lnTo>
                  <a:lnTo>
                    <a:pt x="616" y="1283"/>
                  </a:lnTo>
                  <a:lnTo>
                    <a:pt x="629" y="1295"/>
                  </a:lnTo>
                  <a:lnTo>
                    <a:pt x="650" y="1281"/>
                  </a:lnTo>
                  <a:lnTo>
                    <a:pt x="689" y="1295"/>
                  </a:lnTo>
                  <a:cubicBezTo>
                    <a:pt x="689" y="1295"/>
                    <a:pt x="717" y="1307"/>
                    <a:pt x="717" y="1309"/>
                  </a:cubicBezTo>
                  <a:cubicBezTo>
                    <a:pt x="717" y="1312"/>
                    <a:pt x="724" y="1333"/>
                    <a:pt x="724" y="1333"/>
                  </a:cubicBezTo>
                  <a:lnTo>
                    <a:pt x="739" y="1333"/>
                  </a:lnTo>
                  <a:lnTo>
                    <a:pt x="766" y="1300"/>
                  </a:lnTo>
                  <a:cubicBezTo>
                    <a:pt x="766" y="1300"/>
                    <a:pt x="775" y="1290"/>
                    <a:pt x="790" y="1302"/>
                  </a:cubicBezTo>
                  <a:cubicBezTo>
                    <a:pt x="805" y="1315"/>
                    <a:pt x="811" y="1339"/>
                    <a:pt x="811" y="1339"/>
                  </a:cubicBezTo>
                  <a:lnTo>
                    <a:pt x="801" y="1364"/>
                  </a:lnTo>
                  <a:cubicBezTo>
                    <a:pt x="801" y="1364"/>
                    <a:pt x="783" y="1372"/>
                    <a:pt x="789" y="1383"/>
                  </a:cubicBezTo>
                  <a:cubicBezTo>
                    <a:pt x="795" y="1394"/>
                    <a:pt x="816" y="1406"/>
                    <a:pt x="820" y="1406"/>
                  </a:cubicBezTo>
                  <a:cubicBezTo>
                    <a:pt x="823" y="1406"/>
                    <a:pt x="840" y="1392"/>
                    <a:pt x="840" y="1392"/>
                  </a:cubicBezTo>
                  <a:cubicBezTo>
                    <a:pt x="840" y="1392"/>
                    <a:pt x="834" y="1370"/>
                    <a:pt x="840" y="1370"/>
                  </a:cubicBezTo>
                  <a:lnTo>
                    <a:pt x="865" y="1370"/>
                  </a:lnTo>
                  <a:lnTo>
                    <a:pt x="865" y="1397"/>
                  </a:lnTo>
                  <a:lnTo>
                    <a:pt x="865" y="1420"/>
                  </a:lnTo>
                  <a:lnTo>
                    <a:pt x="865" y="1426"/>
                  </a:lnTo>
                  <a:lnTo>
                    <a:pt x="879" y="1426"/>
                  </a:lnTo>
                  <a:lnTo>
                    <a:pt x="887" y="1410"/>
                  </a:lnTo>
                  <a:lnTo>
                    <a:pt x="898" y="1402"/>
                  </a:lnTo>
                  <a:lnTo>
                    <a:pt x="914" y="1410"/>
                  </a:lnTo>
                  <a:lnTo>
                    <a:pt x="927" y="1416"/>
                  </a:lnTo>
                  <a:lnTo>
                    <a:pt x="927" y="1426"/>
                  </a:lnTo>
                  <a:lnTo>
                    <a:pt x="964" y="1419"/>
                  </a:lnTo>
                  <a:lnTo>
                    <a:pt x="981" y="1410"/>
                  </a:lnTo>
                  <a:lnTo>
                    <a:pt x="991" y="1410"/>
                  </a:lnTo>
                  <a:lnTo>
                    <a:pt x="1016" y="1426"/>
                  </a:lnTo>
                  <a:lnTo>
                    <a:pt x="1024" y="1436"/>
                  </a:lnTo>
                  <a:cubicBezTo>
                    <a:pt x="1024" y="1436"/>
                    <a:pt x="1010" y="1464"/>
                    <a:pt x="999" y="1487"/>
                  </a:cubicBezTo>
                  <a:cubicBezTo>
                    <a:pt x="987" y="1510"/>
                    <a:pt x="983" y="1531"/>
                    <a:pt x="984" y="1538"/>
                  </a:cubicBezTo>
                  <a:cubicBezTo>
                    <a:pt x="985" y="1545"/>
                    <a:pt x="998" y="1580"/>
                    <a:pt x="998" y="1580"/>
                  </a:cubicBezTo>
                  <a:cubicBezTo>
                    <a:pt x="998" y="1580"/>
                    <a:pt x="1001" y="1587"/>
                    <a:pt x="999" y="1596"/>
                  </a:cubicBezTo>
                  <a:cubicBezTo>
                    <a:pt x="996" y="1606"/>
                    <a:pt x="983" y="1622"/>
                    <a:pt x="983" y="1626"/>
                  </a:cubicBezTo>
                  <a:cubicBezTo>
                    <a:pt x="983" y="1629"/>
                    <a:pt x="980" y="1637"/>
                    <a:pt x="988" y="1644"/>
                  </a:cubicBezTo>
                  <a:cubicBezTo>
                    <a:pt x="996" y="1651"/>
                    <a:pt x="1030" y="1658"/>
                    <a:pt x="1030" y="1658"/>
                  </a:cubicBezTo>
                  <a:lnTo>
                    <a:pt x="1062" y="1658"/>
                  </a:lnTo>
                  <a:cubicBezTo>
                    <a:pt x="1062" y="1658"/>
                    <a:pt x="1094" y="1656"/>
                    <a:pt x="1095" y="1653"/>
                  </a:cubicBezTo>
                  <a:cubicBezTo>
                    <a:pt x="1096" y="1650"/>
                    <a:pt x="1100" y="1631"/>
                    <a:pt x="1100" y="1631"/>
                  </a:cubicBezTo>
                  <a:cubicBezTo>
                    <a:pt x="1100" y="1631"/>
                    <a:pt x="1115" y="1634"/>
                    <a:pt x="1116" y="1638"/>
                  </a:cubicBezTo>
                  <a:cubicBezTo>
                    <a:pt x="1117" y="1642"/>
                    <a:pt x="1116" y="1718"/>
                    <a:pt x="1116" y="1718"/>
                  </a:cubicBezTo>
                  <a:lnTo>
                    <a:pt x="1117" y="1740"/>
                  </a:lnTo>
                  <a:lnTo>
                    <a:pt x="1091" y="1754"/>
                  </a:lnTo>
                  <a:cubicBezTo>
                    <a:pt x="1091" y="1754"/>
                    <a:pt x="1088" y="1777"/>
                    <a:pt x="1095" y="1784"/>
                  </a:cubicBezTo>
                  <a:cubicBezTo>
                    <a:pt x="1102" y="1791"/>
                    <a:pt x="1121" y="1828"/>
                    <a:pt x="1121" y="1828"/>
                  </a:cubicBezTo>
                  <a:cubicBezTo>
                    <a:pt x="1121" y="1828"/>
                    <a:pt x="1135" y="1825"/>
                    <a:pt x="1137" y="1822"/>
                  </a:cubicBezTo>
                  <a:cubicBezTo>
                    <a:pt x="1139" y="1820"/>
                    <a:pt x="1142" y="1797"/>
                    <a:pt x="1142" y="1797"/>
                  </a:cubicBezTo>
                  <a:cubicBezTo>
                    <a:pt x="1142" y="1797"/>
                    <a:pt x="1152" y="1794"/>
                    <a:pt x="1153" y="1797"/>
                  </a:cubicBezTo>
                  <a:cubicBezTo>
                    <a:pt x="1154" y="1801"/>
                    <a:pt x="1153" y="1817"/>
                    <a:pt x="1153" y="1817"/>
                  </a:cubicBezTo>
                  <a:lnTo>
                    <a:pt x="1165" y="1828"/>
                  </a:lnTo>
                  <a:lnTo>
                    <a:pt x="1194" y="1841"/>
                  </a:lnTo>
                  <a:cubicBezTo>
                    <a:pt x="1194" y="1841"/>
                    <a:pt x="1189" y="1862"/>
                    <a:pt x="1197" y="1862"/>
                  </a:cubicBezTo>
                  <a:lnTo>
                    <a:pt x="1220" y="1862"/>
                  </a:lnTo>
                  <a:cubicBezTo>
                    <a:pt x="1220" y="1862"/>
                    <a:pt x="1228" y="1845"/>
                    <a:pt x="1228" y="1843"/>
                  </a:cubicBezTo>
                  <a:cubicBezTo>
                    <a:pt x="1228" y="1840"/>
                    <a:pt x="1236" y="1837"/>
                    <a:pt x="1236" y="1837"/>
                  </a:cubicBezTo>
                  <a:lnTo>
                    <a:pt x="1236" y="1928"/>
                  </a:lnTo>
                  <a:cubicBezTo>
                    <a:pt x="1236" y="1928"/>
                    <a:pt x="1231" y="1945"/>
                    <a:pt x="1230" y="1949"/>
                  </a:cubicBezTo>
                  <a:cubicBezTo>
                    <a:pt x="1230" y="1952"/>
                    <a:pt x="1230" y="1990"/>
                    <a:pt x="1230" y="1994"/>
                  </a:cubicBezTo>
                  <a:cubicBezTo>
                    <a:pt x="1230" y="1998"/>
                    <a:pt x="1228" y="2021"/>
                    <a:pt x="1228" y="2024"/>
                  </a:cubicBezTo>
                  <a:cubicBezTo>
                    <a:pt x="1228" y="2027"/>
                    <a:pt x="1236" y="2052"/>
                    <a:pt x="1236" y="2052"/>
                  </a:cubicBezTo>
                  <a:lnTo>
                    <a:pt x="1242" y="2073"/>
                  </a:lnTo>
                  <a:lnTo>
                    <a:pt x="1266" y="2091"/>
                  </a:lnTo>
                  <a:lnTo>
                    <a:pt x="1275" y="2114"/>
                  </a:lnTo>
                  <a:lnTo>
                    <a:pt x="1304" y="2114"/>
                  </a:lnTo>
                  <a:lnTo>
                    <a:pt x="1331" y="2114"/>
                  </a:lnTo>
                  <a:lnTo>
                    <a:pt x="1331" y="2120"/>
                  </a:lnTo>
                  <a:lnTo>
                    <a:pt x="1341" y="2109"/>
                  </a:lnTo>
                  <a:lnTo>
                    <a:pt x="1341" y="2070"/>
                  </a:lnTo>
                  <a:close/>
                </a:path>
              </a:pathLst>
            </a:custGeom>
            <a:grpFill/>
            <a:ln w="12700" cap="rnd">
              <a:solidFill>
                <a:schemeClr val="accent1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9" name="Freeform 32"/>
            <p:cNvSpPr>
              <a:spLocks/>
            </p:cNvSpPr>
            <p:nvPr/>
          </p:nvSpPr>
          <p:spPr bwMode="auto">
            <a:xfrm>
              <a:off x="1563894" y="4571632"/>
              <a:ext cx="1527869" cy="1167307"/>
            </a:xfrm>
            <a:custGeom>
              <a:avLst/>
              <a:gdLst>
                <a:gd name="T0" fmla="*/ 712 w 1810"/>
                <a:gd name="T1" fmla="*/ 1155 h 1382"/>
                <a:gd name="T2" fmla="*/ 868 w 1810"/>
                <a:gd name="T3" fmla="*/ 1104 h 1382"/>
                <a:gd name="T4" fmla="*/ 854 w 1810"/>
                <a:gd name="T5" fmla="*/ 1004 h 1382"/>
                <a:gd name="T6" fmla="*/ 938 w 1810"/>
                <a:gd name="T7" fmla="*/ 1059 h 1382"/>
                <a:gd name="T8" fmla="*/ 997 w 1810"/>
                <a:gd name="T9" fmla="*/ 1155 h 1382"/>
                <a:gd name="T10" fmla="*/ 1066 w 1810"/>
                <a:gd name="T11" fmla="*/ 1222 h 1382"/>
                <a:gd name="T12" fmla="*/ 1143 w 1810"/>
                <a:gd name="T13" fmla="*/ 1295 h 1382"/>
                <a:gd name="T14" fmla="*/ 1398 w 1810"/>
                <a:gd name="T15" fmla="*/ 1304 h 1382"/>
                <a:gd name="T16" fmla="*/ 1463 w 1810"/>
                <a:gd name="T17" fmla="*/ 1369 h 1382"/>
                <a:gd name="T18" fmla="*/ 1594 w 1810"/>
                <a:gd name="T19" fmla="*/ 1382 h 1382"/>
                <a:gd name="T20" fmla="*/ 1621 w 1810"/>
                <a:gd name="T21" fmla="*/ 1318 h 1382"/>
                <a:gd name="T22" fmla="*/ 1731 w 1810"/>
                <a:gd name="T23" fmla="*/ 1318 h 1382"/>
                <a:gd name="T24" fmla="*/ 1801 w 1810"/>
                <a:gd name="T25" fmla="*/ 1217 h 1382"/>
                <a:gd name="T26" fmla="*/ 1799 w 1810"/>
                <a:gd name="T27" fmla="*/ 987 h 1382"/>
                <a:gd name="T28" fmla="*/ 1734 w 1810"/>
                <a:gd name="T29" fmla="*/ 926 h 1382"/>
                <a:gd name="T30" fmla="*/ 1697 w 1810"/>
                <a:gd name="T31" fmla="*/ 829 h 1382"/>
                <a:gd name="T32" fmla="*/ 1696 w 1810"/>
                <a:gd name="T33" fmla="*/ 678 h 1382"/>
                <a:gd name="T34" fmla="*/ 1633 w 1810"/>
                <a:gd name="T35" fmla="*/ 663 h 1382"/>
                <a:gd name="T36" fmla="*/ 1605 w 1810"/>
                <a:gd name="T37" fmla="*/ 657 h 1382"/>
                <a:gd name="T38" fmla="*/ 1585 w 1810"/>
                <a:gd name="T39" fmla="*/ 575 h 1382"/>
                <a:gd name="T40" fmla="*/ 1563 w 1810"/>
                <a:gd name="T41" fmla="*/ 488 h 1382"/>
                <a:gd name="T42" fmla="*/ 1451 w 1810"/>
                <a:gd name="T43" fmla="*/ 461 h 1382"/>
                <a:gd name="T44" fmla="*/ 1467 w 1810"/>
                <a:gd name="T45" fmla="*/ 322 h 1382"/>
                <a:gd name="T46" fmla="*/ 1449 w 1810"/>
                <a:gd name="T47" fmla="*/ 245 h 1382"/>
                <a:gd name="T48" fmla="*/ 1382 w 1810"/>
                <a:gd name="T49" fmla="*/ 245 h 1382"/>
                <a:gd name="T50" fmla="*/ 1333 w 1810"/>
                <a:gd name="T51" fmla="*/ 261 h 1382"/>
                <a:gd name="T52" fmla="*/ 1308 w 1810"/>
                <a:gd name="T53" fmla="*/ 205 h 1382"/>
                <a:gd name="T54" fmla="*/ 1269 w 1810"/>
                <a:gd name="T55" fmla="*/ 199 h 1382"/>
                <a:gd name="T56" fmla="*/ 1207 w 1810"/>
                <a:gd name="T57" fmla="*/ 168 h 1382"/>
                <a:gd name="T58" fmla="*/ 1118 w 1810"/>
                <a:gd name="T59" fmla="*/ 116 h 1382"/>
                <a:gd name="T60" fmla="*/ 1046 w 1810"/>
                <a:gd name="T61" fmla="*/ 90 h 1382"/>
                <a:gd name="T62" fmla="*/ 1013 w 1810"/>
                <a:gd name="T63" fmla="*/ 43 h 1382"/>
                <a:gd name="T64" fmla="*/ 939 w 1810"/>
                <a:gd name="T65" fmla="*/ 81 h 1382"/>
                <a:gd name="T66" fmla="*/ 861 w 1810"/>
                <a:gd name="T67" fmla="*/ 102 h 1382"/>
                <a:gd name="T68" fmla="*/ 787 w 1810"/>
                <a:gd name="T69" fmla="*/ 108 h 1382"/>
                <a:gd name="T70" fmla="*/ 751 w 1810"/>
                <a:gd name="T71" fmla="*/ 75 h 1382"/>
                <a:gd name="T72" fmla="*/ 724 w 1810"/>
                <a:gd name="T73" fmla="*/ 3 h 1382"/>
                <a:gd name="T74" fmla="*/ 669 w 1810"/>
                <a:gd name="T75" fmla="*/ 32 h 1382"/>
                <a:gd name="T76" fmla="*/ 600 w 1810"/>
                <a:gd name="T77" fmla="*/ 43 h 1382"/>
                <a:gd name="T78" fmla="*/ 478 w 1810"/>
                <a:gd name="T79" fmla="*/ 123 h 1382"/>
                <a:gd name="T80" fmla="*/ 389 w 1810"/>
                <a:gd name="T81" fmla="*/ 202 h 1382"/>
                <a:gd name="T82" fmla="*/ 378 w 1810"/>
                <a:gd name="T83" fmla="*/ 279 h 1382"/>
                <a:gd name="T84" fmla="*/ 122 w 1810"/>
                <a:gd name="T85" fmla="*/ 527 h 1382"/>
                <a:gd name="T86" fmla="*/ 110 w 1810"/>
                <a:gd name="T87" fmla="*/ 634 h 1382"/>
                <a:gd name="T88" fmla="*/ 82 w 1810"/>
                <a:gd name="T89" fmla="*/ 705 h 1382"/>
                <a:gd name="T90" fmla="*/ 14 w 1810"/>
                <a:gd name="T91" fmla="*/ 838 h 1382"/>
                <a:gd name="T92" fmla="*/ 0 w 1810"/>
                <a:gd name="T93" fmla="*/ 939 h 1382"/>
                <a:gd name="T94" fmla="*/ 76 w 1810"/>
                <a:gd name="T95" fmla="*/ 972 h 1382"/>
                <a:gd name="T96" fmla="*/ 51 w 1810"/>
                <a:gd name="T97" fmla="*/ 899 h 1382"/>
                <a:gd name="T98" fmla="*/ 168 w 1810"/>
                <a:gd name="T99" fmla="*/ 945 h 1382"/>
                <a:gd name="T100" fmla="*/ 90 w 1810"/>
                <a:gd name="T101" fmla="*/ 1014 h 1382"/>
                <a:gd name="T102" fmla="*/ 147 w 1810"/>
                <a:gd name="T103" fmla="*/ 1107 h 1382"/>
                <a:gd name="T104" fmla="*/ 284 w 1810"/>
                <a:gd name="T105" fmla="*/ 1186 h 1382"/>
                <a:gd name="T106" fmla="*/ 454 w 1810"/>
                <a:gd name="T107" fmla="*/ 1259 h 1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810" h="1382">
                  <a:moveTo>
                    <a:pt x="509" y="1231"/>
                  </a:moveTo>
                  <a:cubicBezTo>
                    <a:pt x="509" y="1231"/>
                    <a:pt x="584" y="1201"/>
                    <a:pt x="597" y="1192"/>
                  </a:cubicBezTo>
                  <a:cubicBezTo>
                    <a:pt x="609" y="1183"/>
                    <a:pt x="649" y="1181"/>
                    <a:pt x="658" y="1171"/>
                  </a:cubicBezTo>
                  <a:cubicBezTo>
                    <a:pt x="667" y="1160"/>
                    <a:pt x="712" y="1155"/>
                    <a:pt x="712" y="1155"/>
                  </a:cubicBezTo>
                  <a:lnTo>
                    <a:pt x="769" y="1139"/>
                  </a:lnTo>
                  <a:lnTo>
                    <a:pt x="834" y="1134"/>
                  </a:lnTo>
                  <a:lnTo>
                    <a:pt x="854" y="1128"/>
                  </a:lnTo>
                  <a:cubicBezTo>
                    <a:pt x="854" y="1128"/>
                    <a:pt x="868" y="1109"/>
                    <a:pt x="868" y="1104"/>
                  </a:cubicBezTo>
                  <a:cubicBezTo>
                    <a:pt x="868" y="1098"/>
                    <a:pt x="863" y="1084"/>
                    <a:pt x="863" y="1084"/>
                  </a:cubicBezTo>
                  <a:lnTo>
                    <a:pt x="852" y="1065"/>
                  </a:lnTo>
                  <a:lnTo>
                    <a:pt x="843" y="1034"/>
                  </a:lnTo>
                  <a:lnTo>
                    <a:pt x="854" y="1004"/>
                  </a:lnTo>
                  <a:lnTo>
                    <a:pt x="884" y="999"/>
                  </a:lnTo>
                  <a:lnTo>
                    <a:pt x="893" y="1043"/>
                  </a:lnTo>
                  <a:cubicBezTo>
                    <a:pt x="893" y="1043"/>
                    <a:pt x="924" y="1040"/>
                    <a:pt x="931" y="1038"/>
                  </a:cubicBezTo>
                  <a:cubicBezTo>
                    <a:pt x="938" y="1036"/>
                    <a:pt x="938" y="1059"/>
                    <a:pt x="938" y="1059"/>
                  </a:cubicBezTo>
                  <a:lnTo>
                    <a:pt x="949" y="1084"/>
                  </a:lnTo>
                  <a:lnTo>
                    <a:pt x="972" y="1134"/>
                  </a:lnTo>
                  <a:lnTo>
                    <a:pt x="983" y="1137"/>
                  </a:lnTo>
                  <a:lnTo>
                    <a:pt x="997" y="1155"/>
                  </a:lnTo>
                  <a:lnTo>
                    <a:pt x="1019" y="1192"/>
                  </a:lnTo>
                  <a:lnTo>
                    <a:pt x="1037" y="1201"/>
                  </a:lnTo>
                  <a:lnTo>
                    <a:pt x="1055" y="1201"/>
                  </a:lnTo>
                  <a:lnTo>
                    <a:pt x="1066" y="1222"/>
                  </a:lnTo>
                  <a:lnTo>
                    <a:pt x="1046" y="1228"/>
                  </a:lnTo>
                  <a:lnTo>
                    <a:pt x="1050" y="1256"/>
                  </a:lnTo>
                  <a:lnTo>
                    <a:pt x="1082" y="1284"/>
                  </a:lnTo>
                  <a:lnTo>
                    <a:pt x="1143" y="1295"/>
                  </a:lnTo>
                  <a:lnTo>
                    <a:pt x="1217" y="1282"/>
                  </a:lnTo>
                  <a:lnTo>
                    <a:pt x="1276" y="1284"/>
                  </a:lnTo>
                  <a:lnTo>
                    <a:pt x="1334" y="1282"/>
                  </a:lnTo>
                  <a:cubicBezTo>
                    <a:pt x="1334" y="1282"/>
                    <a:pt x="1393" y="1305"/>
                    <a:pt x="1398" y="1304"/>
                  </a:cubicBezTo>
                  <a:cubicBezTo>
                    <a:pt x="1404" y="1302"/>
                    <a:pt x="1409" y="1321"/>
                    <a:pt x="1409" y="1321"/>
                  </a:cubicBezTo>
                  <a:cubicBezTo>
                    <a:pt x="1409" y="1321"/>
                    <a:pt x="1411" y="1339"/>
                    <a:pt x="1411" y="1344"/>
                  </a:cubicBezTo>
                  <a:cubicBezTo>
                    <a:pt x="1411" y="1350"/>
                    <a:pt x="1438" y="1364"/>
                    <a:pt x="1438" y="1364"/>
                  </a:cubicBezTo>
                  <a:cubicBezTo>
                    <a:pt x="1438" y="1364"/>
                    <a:pt x="1456" y="1373"/>
                    <a:pt x="1463" y="1369"/>
                  </a:cubicBezTo>
                  <a:cubicBezTo>
                    <a:pt x="1470" y="1366"/>
                    <a:pt x="1472" y="1360"/>
                    <a:pt x="1472" y="1360"/>
                  </a:cubicBezTo>
                  <a:cubicBezTo>
                    <a:pt x="1472" y="1360"/>
                    <a:pt x="1515" y="1366"/>
                    <a:pt x="1522" y="1364"/>
                  </a:cubicBezTo>
                  <a:cubicBezTo>
                    <a:pt x="1529" y="1362"/>
                    <a:pt x="1538" y="1382"/>
                    <a:pt x="1538" y="1382"/>
                  </a:cubicBezTo>
                  <a:lnTo>
                    <a:pt x="1594" y="1382"/>
                  </a:lnTo>
                  <a:cubicBezTo>
                    <a:pt x="1594" y="1382"/>
                    <a:pt x="1598" y="1364"/>
                    <a:pt x="1598" y="1359"/>
                  </a:cubicBezTo>
                  <a:cubicBezTo>
                    <a:pt x="1598" y="1353"/>
                    <a:pt x="1589" y="1339"/>
                    <a:pt x="1589" y="1339"/>
                  </a:cubicBezTo>
                  <a:lnTo>
                    <a:pt x="1609" y="1309"/>
                  </a:lnTo>
                  <a:lnTo>
                    <a:pt x="1621" y="1318"/>
                  </a:lnTo>
                  <a:lnTo>
                    <a:pt x="1639" y="1339"/>
                  </a:lnTo>
                  <a:lnTo>
                    <a:pt x="1664" y="1339"/>
                  </a:lnTo>
                  <a:lnTo>
                    <a:pt x="1688" y="1329"/>
                  </a:lnTo>
                  <a:lnTo>
                    <a:pt x="1731" y="1318"/>
                  </a:lnTo>
                  <a:lnTo>
                    <a:pt x="1754" y="1309"/>
                  </a:lnTo>
                  <a:lnTo>
                    <a:pt x="1788" y="1290"/>
                  </a:lnTo>
                  <a:lnTo>
                    <a:pt x="1797" y="1261"/>
                  </a:lnTo>
                  <a:lnTo>
                    <a:pt x="1801" y="1217"/>
                  </a:lnTo>
                  <a:lnTo>
                    <a:pt x="1808" y="1180"/>
                  </a:lnTo>
                  <a:cubicBezTo>
                    <a:pt x="1808" y="1180"/>
                    <a:pt x="1810" y="1107"/>
                    <a:pt x="1808" y="1100"/>
                  </a:cubicBezTo>
                  <a:cubicBezTo>
                    <a:pt x="1806" y="1093"/>
                    <a:pt x="1799" y="1050"/>
                    <a:pt x="1799" y="1050"/>
                  </a:cubicBezTo>
                  <a:lnTo>
                    <a:pt x="1799" y="987"/>
                  </a:lnTo>
                  <a:lnTo>
                    <a:pt x="1799" y="949"/>
                  </a:lnTo>
                  <a:lnTo>
                    <a:pt x="1772" y="949"/>
                  </a:lnTo>
                  <a:lnTo>
                    <a:pt x="1743" y="949"/>
                  </a:lnTo>
                  <a:lnTo>
                    <a:pt x="1734" y="926"/>
                  </a:lnTo>
                  <a:lnTo>
                    <a:pt x="1710" y="908"/>
                  </a:lnTo>
                  <a:lnTo>
                    <a:pt x="1704" y="887"/>
                  </a:lnTo>
                  <a:cubicBezTo>
                    <a:pt x="1704" y="887"/>
                    <a:pt x="1696" y="862"/>
                    <a:pt x="1696" y="859"/>
                  </a:cubicBezTo>
                  <a:cubicBezTo>
                    <a:pt x="1696" y="856"/>
                    <a:pt x="1697" y="833"/>
                    <a:pt x="1697" y="829"/>
                  </a:cubicBezTo>
                  <a:cubicBezTo>
                    <a:pt x="1697" y="825"/>
                    <a:pt x="1697" y="787"/>
                    <a:pt x="1698" y="784"/>
                  </a:cubicBezTo>
                  <a:cubicBezTo>
                    <a:pt x="1699" y="780"/>
                    <a:pt x="1704" y="763"/>
                    <a:pt x="1704" y="763"/>
                  </a:cubicBezTo>
                  <a:lnTo>
                    <a:pt x="1704" y="672"/>
                  </a:lnTo>
                  <a:cubicBezTo>
                    <a:pt x="1704" y="672"/>
                    <a:pt x="1696" y="675"/>
                    <a:pt x="1696" y="678"/>
                  </a:cubicBezTo>
                  <a:cubicBezTo>
                    <a:pt x="1696" y="680"/>
                    <a:pt x="1688" y="697"/>
                    <a:pt x="1688" y="697"/>
                  </a:cubicBezTo>
                  <a:lnTo>
                    <a:pt x="1665" y="697"/>
                  </a:lnTo>
                  <a:cubicBezTo>
                    <a:pt x="1657" y="697"/>
                    <a:pt x="1662" y="676"/>
                    <a:pt x="1662" y="676"/>
                  </a:cubicBezTo>
                  <a:lnTo>
                    <a:pt x="1633" y="663"/>
                  </a:lnTo>
                  <a:lnTo>
                    <a:pt x="1621" y="652"/>
                  </a:lnTo>
                  <a:cubicBezTo>
                    <a:pt x="1621" y="652"/>
                    <a:pt x="1622" y="636"/>
                    <a:pt x="1621" y="632"/>
                  </a:cubicBezTo>
                  <a:cubicBezTo>
                    <a:pt x="1620" y="629"/>
                    <a:pt x="1610" y="632"/>
                    <a:pt x="1610" y="632"/>
                  </a:cubicBezTo>
                  <a:cubicBezTo>
                    <a:pt x="1610" y="632"/>
                    <a:pt x="1607" y="655"/>
                    <a:pt x="1605" y="657"/>
                  </a:cubicBezTo>
                  <a:cubicBezTo>
                    <a:pt x="1603" y="660"/>
                    <a:pt x="1589" y="663"/>
                    <a:pt x="1589" y="663"/>
                  </a:cubicBezTo>
                  <a:cubicBezTo>
                    <a:pt x="1589" y="663"/>
                    <a:pt x="1570" y="626"/>
                    <a:pt x="1563" y="619"/>
                  </a:cubicBezTo>
                  <a:cubicBezTo>
                    <a:pt x="1556" y="612"/>
                    <a:pt x="1559" y="589"/>
                    <a:pt x="1559" y="589"/>
                  </a:cubicBezTo>
                  <a:lnTo>
                    <a:pt x="1585" y="575"/>
                  </a:lnTo>
                  <a:lnTo>
                    <a:pt x="1584" y="553"/>
                  </a:lnTo>
                  <a:cubicBezTo>
                    <a:pt x="1584" y="553"/>
                    <a:pt x="1585" y="477"/>
                    <a:pt x="1584" y="473"/>
                  </a:cubicBezTo>
                  <a:cubicBezTo>
                    <a:pt x="1583" y="469"/>
                    <a:pt x="1568" y="466"/>
                    <a:pt x="1568" y="466"/>
                  </a:cubicBezTo>
                  <a:cubicBezTo>
                    <a:pt x="1568" y="466"/>
                    <a:pt x="1564" y="485"/>
                    <a:pt x="1563" y="488"/>
                  </a:cubicBezTo>
                  <a:cubicBezTo>
                    <a:pt x="1562" y="491"/>
                    <a:pt x="1530" y="493"/>
                    <a:pt x="1530" y="493"/>
                  </a:cubicBezTo>
                  <a:lnTo>
                    <a:pt x="1498" y="493"/>
                  </a:lnTo>
                  <a:cubicBezTo>
                    <a:pt x="1498" y="493"/>
                    <a:pt x="1464" y="486"/>
                    <a:pt x="1456" y="479"/>
                  </a:cubicBezTo>
                  <a:cubicBezTo>
                    <a:pt x="1448" y="472"/>
                    <a:pt x="1451" y="464"/>
                    <a:pt x="1451" y="461"/>
                  </a:cubicBezTo>
                  <a:cubicBezTo>
                    <a:pt x="1451" y="457"/>
                    <a:pt x="1464" y="441"/>
                    <a:pt x="1467" y="431"/>
                  </a:cubicBezTo>
                  <a:cubicBezTo>
                    <a:pt x="1469" y="422"/>
                    <a:pt x="1466" y="415"/>
                    <a:pt x="1466" y="415"/>
                  </a:cubicBezTo>
                  <a:cubicBezTo>
                    <a:pt x="1466" y="415"/>
                    <a:pt x="1453" y="380"/>
                    <a:pt x="1452" y="373"/>
                  </a:cubicBezTo>
                  <a:cubicBezTo>
                    <a:pt x="1451" y="366"/>
                    <a:pt x="1455" y="345"/>
                    <a:pt x="1467" y="322"/>
                  </a:cubicBezTo>
                  <a:cubicBezTo>
                    <a:pt x="1478" y="299"/>
                    <a:pt x="1492" y="271"/>
                    <a:pt x="1492" y="271"/>
                  </a:cubicBezTo>
                  <a:lnTo>
                    <a:pt x="1484" y="261"/>
                  </a:lnTo>
                  <a:lnTo>
                    <a:pt x="1459" y="245"/>
                  </a:lnTo>
                  <a:lnTo>
                    <a:pt x="1449" y="245"/>
                  </a:lnTo>
                  <a:lnTo>
                    <a:pt x="1432" y="254"/>
                  </a:lnTo>
                  <a:lnTo>
                    <a:pt x="1395" y="261"/>
                  </a:lnTo>
                  <a:lnTo>
                    <a:pt x="1395" y="251"/>
                  </a:lnTo>
                  <a:lnTo>
                    <a:pt x="1382" y="245"/>
                  </a:lnTo>
                  <a:lnTo>
                    <a:pt x="1366" y="237"/>
                  </a:lnTo>
                  <a:lnTo>
                    <a:pt x="1355" y="245"/>
                  </a:lnTo>
                  <a:lnTo>
                    <a:pt x="1347" y="261"/>
                  </a:lnTo>
                  <a:lnTo>
                    <a:pt x="1333" y="261"/>
                  </a:lnTo>
                  <a:lnTo>
                    <a:pt x="1333" y="255"/>
                  </a:lnTo>
                  <a:lnTo>
                    <a:pt x="1333" y="232"/>
                  </a:lnTo>
                  <a:lnTo>
                    <a:pt x="1333" y="205"/>
                  </a:lnTo>
                  <a:lnTo>
                    <a:pt x="1308" y="205"/>
                  </a:lnTo>
                  <a:cubicBezTo>
                    <a:pt x="1302" y="205"/>
                    <a:pt x="1308" y="227"/>
                    <a:pt x="1308" y="227"/>
                  </a:cubicBezTo>
                  <a:cubicBezTo>
                    <a:pt x="1308" y="227"/>
                    <a:pt x="1291" y="241"/>
                    <a:pt x="1288" y="241"/>
                  </a:cubicBezTo>
                  <a:cubicBezTo>
                    <a:pt x="1284" y="241"/>
                    <a:pt x="1263" y="229"/>
                    <a:pt x="1257" y="218"/>
                  </a:cubicBezTo>
                  <a:cubicBezTo>
                    <a:pt x="1251" y="207"/>
                    <a:pt x="1269" y="199"/>
                    <a:pt x="1269" y="199"/>
                  </a:cubicBezTo>
                  <a:lnTo>
                    <a:pt x="1279" y="174"/>
                  </a:lnTo>
                  <a:cubicBezTo>
                    <a:pt x="1279" y="174"/>
                    <a:pt x="1273" y="150"/>
                    <a:pt x="1258" y="137"/>
                  </a:cubicBezTo>
                  <a:cubicBezTo>
                    <a:pt x="1243" y="125"/>
                    <a:pt x="1234" y="135"/>
                    <a:pt x="1234" y="135"/>
                  </a:cubicBezTo>
                  <a:lnTo>
                    <a:pt x="1207" y="168"/>
                  </a:lnTo>
                  <a:lnTo>
                    <a:pt x="1192" y="168"/>
                  </a:lnTo>
                  <a:cubicBezTo>
                    <a:pt x="1192" y="168"/>
                    <a:pt x="1185" y="147"/>
                    <a:pt x="1185" y="144"/>
                  </a:cubicBezTo>
                  <a:cubicBezTo>
                    <a:pt x="1185" y="142"/>
                    <a:pt x="1157" y="130"/>
                    <a:pt x="1157" y="130"/>
                  </a:cubicBezTo>
                  <a:lnTo>
                    <a:pt x="1118" y="116"/>
                  </a:lnTo>
                  <a:lnTo>
                    <a:pt x="1097" y="130"/>
                  </a:lnTo>
                  <a:lnTo>
                    <a:pt x="1084" y="118"/>
                  </a:lnTo>
                  <a:lnTo>
                    <a:pt x="1077" y="95"/>
                  </a:lnTo>
                  <a:lnTo>
                    <a:pt x="1046" y="90"/>
                  </a:lnTo>
                  <a:cubicBezTo>
                    <a:pt x="1046" y="90"/>
                    <a:pt x="1037" y="61"/>
                    <a:pt x="1037" y="57"/>
                  </a:cubicBezTo>
                  <a:cubicBezTo>
                    <a:pt x="1037" y="52"/>
                    <a:pt x="1030" y="29"/>
                    <a:pt x="1029" y="24"/>
                  </a:cubicBezTo>
                  <a:cubicBezTo>
                    <a:pt x="1028" y="19"/>
                    <a:pt x="1022" y="26"/>
                    <a:pt x="1022" y="26"/>
                  </a:cubicBezTo>
                  <a:lnTo>
                    <a:pt x="1013" y="43"/>
                  </a:lnTo>
                  <a:cubicBezTo>
                    <a:pt x="1013" y="43"/>
                    <a:pt x="1000" y="56"/>
                    <a:pt x="997" y="60"/>
                  </a:cubicBezTo>
                  <a:cubicBezTo>
                    <a:pt x="995" y="65"/>
                    <a:pt x="983" y="82"/>
                    <a:pt x="983" y="82"/>
                  </a:cubicBezTo>
                  <a:lnTo>
                    <a:pt x="958" y="85"/>
                  </a:lnTo>
                  <a:lnTo>
                    <a:pt x="939" y="81"/>
                  </a:lnTo>
                  <a:lnTo>
                    <a:pt x="927" y="76"/>
                  </a:lnTo>
                  <a:cubicBezTo>
                    <a:pt x="927" y="76"/>
                    <a:pt x="914" y="89"/>
                    <a:pt x="912" y="91"/>
                  </a:cubicBezTo>
                  <a:cubicBezTo>
                    <a:pt x="910" y="94"/>
                    <a:pt x="892" y="106"/>
                    <a:pt x="887" y="106"/>
                  </a:cubicBezTo>
                  <a:cubicBezTo>
                    <a:pt x="882" y="106"/>
                    <a:pt x="869" y="104"/>
                    <a:pt x="861" y="102"/>
                  </a:cubicBezTo>
                  <a:cubicBezTo>
                    <a:pt x="853" y="100"/>
                    <a:pt x="854" y="98"/>
                    <a:pt x="854" y="98"/>
                  </a:cubicBezTo>
                  <a:lnTo>
                    <a:pt x="826" y="98"/>
                  </a:lnTo>
                  <a:cubicBezTo>
                    <a:pt x="823" y="98"/>
                    <a:pt x="813" y="101"/>
                    <a:pt x="811" y="102"/>
                  </a:cubicBezTo>
                  <a:cubicBezTo>
                    <a:pt x="808" y="103"/>
                    <a:pt x="794" y="107"/>
                    <a:pt x="787" y="108"/>
                  </a:cubicBezTo>
                  <a:cubicBezTo>
                    <a:pt x="781" y="109"/>
                    <a:pt x="776" y="115"/>
                    <a:pt x="776" y="115"/>
                  </a:cubicBezTo>
                  <a:lnTo>
                    <a:pt x="747" y="123"/>
                  </a:lnTo>
                  <a:lnTo>
                    <a:pt x="749" y="103"/>
                  </a:lnTo>
                  <a:cubicBezTo>
                    <a:pt x="749" y="103"/>
                    <a:pt x="750" y="78"/>
                    <a:pt x="751" y="75"/>
                  </a:cubicBezTo>
                  <a:cubicBezTo>
                    <a:pt x="752" y="73"/>
                    <a:pt x="757" y="53"/>
                    <a:pt x="757" y="53"/>
                  </a:cubicBezTo>
                  <a:lnTo>
                    <a:pt x="757" y="26"/>
                  </a:lnTo>
                  <a:lnTo>
                    <a:pt x="737" y="3"/>
                  </a:lnTo>
                  <a:lnTo>
                    <a:pt x="724" y="3"/>
                  </a:lnTo>
                  <a:lnTo>
                    <a:pt x="706" y="0"/>
                  </a:lnTo>
                  <a:lnTo>
                    <a:pt x="706" y="9"/>
                  </a:lnTo>
                  <a:lnTo>
                    <a:pt x="691" y="23"/>
                  </a:lnTo>
                  <a:cubicBezTo>
                    <a:pt x="691" y="23"/>
                    <a:pt x="675" y="33"/>
                    <a:pt x="669" y="32"/>
                  </a:cubicBezTo>
                  <a:cubicBezTo>
                    <a:pt x="662" y="31"/>
                    <a:pt x="669" y="23"/>
                    <a:pt x="669" y="23"/>
                  </a:cubicBezTo>
                  <a:cubicBezTo>
                    <a:pt x="669" y="23"/>
                    <a:pt x="635" y="24"/>
                    <a:pt x="632" y="23"/>
                  </a:cubicBezTo>
                  <a:cubicBezTo>
                    <a:pt x="628" y="22"/>
                    <a:pt x="627" y="43"/>
                    <a:pt x="627" y="43"/>
                  </a:cubicBezTo>
                  <a:lnTo>
                    <a:pt x="600" y="43"/>
                  </a:lnTo>
                  <a:lnTo>
                    <a:pt x="564" y="53"/>
                  </a:lnTo>
                  <a:lnTo>
                    <a:pt x="536" y="86"/>
                  </a:lnTo>
                  <a:lnTo>
                    <a:pt x="512" y="106"/>
                  </a:lnTo>
                  <a:lnTo>
                    <a:pt x="478" y="123"/>
                  </a:lnTo>
                  <a:lnTo>
                    <a:pt x="457" y="144"/>
                  </a:lnTo>
                  <a:lnTo>
                    <a:pt x="414" y="160"/>
                  </a:lnTo>
                  <a:lnTo>
                    <a:pt x="395" y="172"/>
                  </a:lnTo>
                  <a:lnTo>
                    <a:pt x="389" y="202"/>
                  </a:lnTo>
                  <a:lnTo>
                    <a:pt x="383" y="214"/>
                  </a:lnTo>
                  <a:lnTo>
                    <a:pt x="383" y="270"/>
                  </a:lnTo>
                  <a:lnTo>
                    <a:pt x="366" y="279"/>
                  </a:lnTo>
                  <a:lnTo>
                    <a:pt x="378" y="279"/>
                  </a:lnTo>
                  <a:lnTo>
                    <a:pt x="278" y="401"/>
                  </a:lnTo>
                  <a:lnTo>
                    <a:pt x="184" y="511"/>
                  </a:lnTo>
                  <a:lnTo>
                    <a:pt x="152" y="527"/>
                  </a:lnTo>
                  <a:lnTo>
                    <a:pt x="122" y="527"/>
                  </a:lnTo>
                  <a:lnTo>
                    <a:pt x="109" y="552"/>
                  </a:lnTo>
                  <a:lnTo>
                    <a:pt x="91" y="559"/>
                  </a:lnTo>
                  <a:lnTo>
                    <a:pt x="77" y="595"/>
                  </a:lnTo>
                  <a:lnTo>
                    <a:pt x="110" y="634"/>
                  </a:lnTo>
                  <a:lnTo>
                    <a:pt x="153" y="634"/>
                  </a:lnTo>
                  <a:lnTo>
                    <a:pt x="141" y="652"/>
                  </a:lnTo>
                  <a:lnTo>
                    <a:pt x="105" y="679"/>
                  </a:lnTo>
                  <a:lnTo>
                    <a:pt x="82" y="705"/>
                  </a:lnTo>
                  <a:lnTo>
                    <a:pt x="77" y="755"/>
                  </a:lnTo>
                  <a:lnTo>
                    <a:pt x="68" y="790"/>
                  </a:lnTo>
                  <a:lnTo>
                    <a:pt x="37" y="822"/>
                  </a:lnTo>
                  <a:lnTo>
                    <a:pt x="14" y="838"/>
                  </a:lnTo>
                  <a:lnTo>
                    <a:pt x="27" y="861"/>
                  </a:lnTo>
                  <a:lnTo>
                    <a:pt x="34" y="891"/>
                  </a:lnTo>
                  <a:lnTo>
                    <a:pt x="6" y="911"/>
                  </a:lnTo>
                  <a:lnTo>
                    <a:pt x="0" y="939"/>
                  </a:lnTo>
                  <a:lnTo>
                    <a:pt x="15" y="953"/>
                  </a:lnTo>
                  <a:lnTo>
                    <a:pt x="19" y="992"/>
                  </a:lnTo>
                  <a:lnTo>
                    <a:pt x="69" y="992"/>
                  </a:lnTo>
                  <a:lnTo>
                    <a:pt x="76" y="972"/>
                  </a:lnTo>
                  <a:lnTo>
                    <a:pt x="74" y="947"/>
                  </a:lnTo>
                  <a:cubicBezTo>
                    <a:pt x="74" y="947"/>
                    <a:pt x="51" y="935"/>
                    <a:pt x="49" y="933"/>
                  </a:cubicBezTo>
                  <a:cubicBezTo>
                    <a:pt x="46" y="932"/>
                    <a:pt x="46" y="918"/>
                    <a:pt x="46" y="918"/>
                  </a:cubicBezTo>
                  <a:lnTo>
                    <a:pt x="51" y="899"/>
                  </a:lnTo>
                  <a:lnTo>
                    <a:pt x="94" y="895"/>
                  </a:lnTo>
                  <a:lnTo>
                    <a:pt x="131" y="913"/>
                  </a:lnTo>
                  <a:lnTo>
                    <a:pt x="161" y="928"/>
                  </a:lnTo>
                  <a:lnTo>
                    <a:pt x="168" y="945"/>
                  </a:lnTo>
                  <a:lnTo>
                    <a:pt x="151" y="953"/>
                  </a:lnTo>
                  <a:lnTo>
                    <a:pt x="136" y="964"/>
                  </a:lnTo>
                  <a:lnTo>
                    <a:pt x="110" y="992"/>
                  </a:lnTo>
                  <a:lnTo>
                    <a:pt x="90" y="1014"/>
                  </a:lnTo>
                  <a:lnTo>
                    <a:pt x="71" y="1019"/>
                  </a:lnTo>
                  <a:lnTo>
                    <a:pt x="82" y="1060"/>
                  </a:lnTo>
                  <a:lnTo>
                    <a:pt x="100" y="1071"/>
                  </a:lnTo>
                  <a:lnTo>
                    <a:pt x="147" y="1107"/>
                  </a:lnTo>
                  <a:cubicBezTo>
                    <a:pt x="147" y="1107"/>
                    <a:pt x="169" y="1145"/>
                    <a:pt x="169" y="1147"/>
                  </a:cubicBezTo>
                  <a:cubicBezTo>
                    <a:pt x="169" y="1149"/>
                    <a:pt x="209" y="1165"/>
                    <a:pt x="209" y="1165"/>
                  </a:cubicBezTo>
                  <a:lnTo>
                    <a:pt x="244" y="1177"/>
                  </a:lnTo>
                  <a:lnTo>
                    <a:pt x="284" y="1186"/>
                  </a:lnTo>
                  <a:lnTo>
                    <a:pt x="316" y="1208"/>
                  </a:lnTo>
                  <a:lnTo>
                    <a:pt x="407" y="1232"/>
                  </a:lnTo>
                  <a:lnTo>
                    <a:pt x="457" y="1251"/>
                  </a:lnTo>
                  <a:lnTo>
                    <a:pt x="454" y="1259"/>
                  </a:lnTo>
                  <a:lnTo>
                    <a:pt x="467" y="1256"/>
                  </a:lnTo>
                  <a:lnTo>
                    <a:pt x="509" y="1231"/>
                  </a:lnTo>
                  <a:close/>
                </a:path>
              </a:pathLst>
            </a:custGeom>
            <a:grpFill/>
            <a:ln w="12700" cap="rnd">
              <a:solidFill>
                <a:schemeClr val="accent1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1" name="Freeform 34"/>
            <p:cNvSpPr>
              <a:spLocks/>
            </p:cNvSpPr>
            <p:nvPr/>
          </p:nvSpPr>
          <p:spPr bwMode="auto">
            <a:xfrm>
              <a:off x="1578712" y="3847210"/>
              <a:ext cx="655272" cy="959859"/>
            </a:xfrm>
            <a:custGeom>
              <a:avLst/>
              <a:gdLst>
                <a:gd name="T0" fmla="*/ 377 w 776"/>
                <a:gd name="T1" fmla="*/ 1031 h 1138"/>
                <a:gd name="T2" fmla="*/ 460 w 776"/>
                <a:gd name="T3" fmla="*/ 982 h 1138"/>
                <a:gd name="T4" fmla="*/ 546 w 776"/>
                <a:gd name="T5" fmla="*/ 912 h 1138"/>
                <a:gd name="T6" fmla="*/ 614 w 776"/>
                <a:gd name="T7" fmla="*/ 882 h 1138"/>
                <a:gd name="T8" fmla="*/ 673 w 776"/>
                <a:gd name="T9" fmla="*/ 882 h 1138"/>
                <a:gd name="T10" fmla="*/ 665 w 776"/>
                <a:gd name="T11" fmla="*/ 839 h 1138"/>
                <a:gd name="T12" fmla="*/ 683 w 776"/>
                <a:gd name="T13" fmla="*/ 794 h 1138"/>
                <a:gd name="T14" fmla="*/ 709 w 776"/>
                <a:gd name="T15" fmla="*/ 735 h 1138"/>
                <a:gd name="T16" fmla="*/ 730 w 776"/>
                <a:gd name="T17" fmla="*/ 687 h 1138"/>
                <a:gd name="T18" fmla="*/ 686 w 776"/>
                <a:gd name="T19" fmla="*/ 628 h 1138"/>
                <a:gd name="T20" fmla="*/ 696 w 776"/>
                <a:gd name="T21" fmla="*/ 582 h 1138"/>
                <a:gd name="T22" fmla="*/ 697 w 776"/>
                <a:gd name="T23" fmla="*/ 508 h 1138"/>
                <a:gd name="T24" fmla="*/ 713 w 776"/>
                <a:gd name="T25" fmla="*/ 424 h 1138"/>
                <a:gd name="T26" fmla="*/ 741 w 776"/>
                <a:gd name="T27" fmla="*/ 342 h 1138"/>
                <a:gd name="T28" fmla="*/ 776 w 776"/>
                <a:gd name="T29" fmla="*/ 297 h 1138"/>
                <a:gd name="T30" fmla="*/ 747 w 776"/>
                <a:gd name="T31" fmla="*/ 240 h 1138"/>
                <a:gd name="T32" fmla="*/ 673 w 776"/>
                <a:gd name="T33" fmla="*/ 217 h 1138"/>
                <a:gd name="T34" fmla="*/ 689 w 776"/>
                <a:gd name="T35" fmla="*/ 128 h 1138"/>
                <a:gd name="T36" fmla="*/ 739 w 776"/>
                <a:gd name="T37" fmla="*/ 140 h 1138"/>
                <a:gd name="T38" fmla="*/ 773 w 776"/>
                <a:gd name="T39" fmla="*/ 76 h 1138"/>
                <a:gd name="T40" fmla="*/ 699 w 776"/>
                <a:gd name="T41" fmla="*/ 63 h 1138"/>
                <a:gd name="T42" fmla="*/ 686 w 776"/>
                <a:gd name="T43" fmla="*/ 14 h 1138"/>
                <a:gd name="T44" fmla="*/ 651 w 776"/>
                <a:gd name="T45" fmla="*/ 0 h 1138"/>
                <a:gd name="T46" fmla="*/ 597 w 776"/>
                <a:gd name="T47" fmla="*/ 11 h 1138"/>
                <a:gd name="T48" fmla="*/ 551 w 776"/>
                <a:gd name="T49" fmla="*/ 21 h 1138"/>
                <a:gd name="T50" fmla="*/ 477 w 776"/>
                <a:gd name="T51" fmla="*/ 44 h 1138"/>
                <a:gd name="T52" fmla="*/ 417 w 776"/>
                <a:gd name="T53" fmla="*/ 35 h 1138"/>
                <a:gd name="T54" fmla="*/ 327 w 776"/>
                <a:gd name="T55" fmla="*/ 85 h 1138"/>
                <a:gd name="T56" fmla="*/ 222 w 776"/>
                <a:gd name="T57" fmla="*/ 50 h 1138"/>
                <a:gd name="T58" fmla="*/ 114 w 776"/>
                <a:gd name="T59" fmla="*/ 62 h 1138"/>
                <a:gd name="T60" fmla="*/ 106 w 776"/>
                <a:gd name="T61" fmla="*/ 106 h 1138"/>
                <a:gd name="T62" fmla="*/ 114 w 776"/>
                <a:gd name="T63" fmla="*/ 180 h 1138"/>
                <a:gd name="T64" fmla="*/ 98 w 776"/>
                <a:gd name="T65" fmla="*/ 206 h 1138"/>
                <a:gd name="T66" fmla="*/ 112 w 776"/>
                <a:gd name="T67" fmla="*/ 259 h 1138"/>
                <a:gd name="T68" fmla="*/ 137 w 776"/>
                <a:gd name="T69" fmla="*/ 279 h 1138"/>
                <a:gd name="T70" fmla="*/ 170 w 776"/>
                <a:gd name="T71" fmla="*/ 293 h 1138"/>
                <a:gd name="T72" fmla="*/ 208 w 776"/>
                <a:gd name="T73" fmla="*/ 274 h 1138"/>
                <a:gd name="T74" fmla="*/ 237 w 776"/>
                <a:gd name="T75" fmla="*/ 308 h 1138"/>
                <a:gd name="T76" fmla="*/ 265 w 776"/>
                <a:gd name="T77" fmla="*/ 339 h 1138"/>
                <a:gd name="T78" fmla="*/ 247 w 776"/>
                <a:gd name="T79" fmla="*/ 362 h 1138"/>
                <a:gd name="T80" fmla="*/ 260 w 776"/>
                <a:gd name="T81" fmla="*/ 382 h 1138"/>
                <a:gd name="T82" fmla="*/ 232 w 776"/>
                <a:gd name="T83" fmla="*/ 411 h 1138"/>
                <a:gd name="T84" fmla="*/ 203 w 776"/>
                <a:gd name="T85" fmla="*/ 458 h 1138"/>
                <a:gd name="T86" fmla="*/ 148 w 776"/>
                <a:gd name="T87" fmla="*/ 476 h 1138"/>
                <a:gd name="T88" fmla="*/ 116 w 776"/>
                <a:gd name="T89" fmla="*/ 492 h 1138"/>
                <a:gd name="T90" fmla="*/ 162 w 776"/>
                <a:gd name="T91" fmla="*/ 552 h 1138"/>
                <a:gd name="T92" fmla="*/ 133 w 776"/>
                <a:gd name="T93" fmla="*/ 649 h 1138"/>
                <a:gd name="T94" fmla="*/ 46 w 776"/>
                <a:gd name="T95" fmla="*/ 711 h 1138"/>
                <a:gd name="T96" fmla="*/ 4 w 776"/>
                <a:gd name="T97" fmla="*/ 782 h 1138"/>
                <a:gd name="T98" fmla="*/ 103 w 776"/>
                <a:gd name="T99" fmla="*/ 802 h 1138"/>
                <a:gd name="T100" fmla="*/ 73 w 776"/>
                <a:gd name="T101" fmla="*/ 894 h 1138"/>
                <a:gd name="T102" fmla="*/ 70 w 776"/>
                <a:gd name="T103" fmla="*/ 966 h 1138"/>
                <a:gd name="T104" fmla="*/ 70 w 776"/>
                <a:gd name="T105" fmla="*/ 1042 h 1138"/>
                <a:gd name="T106" fmla="*/ 139 w 776"/>
                <a:gd name="T107" fmla="*/ 1138 h 1138"/>
                <a:gd name="T108" fmla="*/ 365 w 776"/>
                <a:gd name="T109" fmla="*/ 1073 h 1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76" h="1138">
                  <a:moveTo>
                    <a:pt x="365" y="1073"/>
                  </a:moveTo>
                  <a:lnTo>
                    <a:pt x="371" y="1061"/>
                  </a:lnTo>
                  <a:lnTo>
                    <a:pt x="377" y="1031"/>
                  </a:lnTo>
                  <a:lnTo>
                    <a:pt x="396" y="1019"/>
                  </a:lnTo>
                  <a:lnTo>
                    <a:pt x="439" y="1003"/>
                  </a:lnTo>
                  <a:lnTo>
                    <a:pt x="460" y="982"/>
                  </a:lnTo>
                  <a:lnTo>
                    <a:pt x="494" y="965"/>
                  </a:lnTo>
                  <a:lnTo>
                    <a:pt x="518" y="945"/>
                  </a:lnTo>
                  <a:lnTo>
                    <a:pt x="546" y="912"/>
                  </a:lnTo>
                  <a:lnTo>
                    <a:pt x="582" y="902"/>
                  </a:lnTo>
                  <a:lnTo>
                    <a:pt x="609" y="902"/>
                  </a:lnTo>
                  <a:cubicBezTo>
                    <a:pt x="609" y="902"/>
                    <a:pt x="610" y="881"/>
                    <a:pt x="614" y="882"/>
                  </a:cubicBezTo>
                  <a:cubicBezTo>
                    <a:pt x="617" y="883"/>
                    <a:pt x="651" y="882"/>
                    <a:pt x="651" y="882"/>
                  </a:cubicBezTo>
                  <a:cubicBezTo>
                    <a:pt x="651" y="882"/>
                    <a:pt x="644" y="890"/>
                    <a:pt x="651" y="891"/>
                  </a:cubicBezTo>
                  <a:cubicBezTo>
                    <a:pt x="657" y="892"/>
                    <a:pt x="673" y="882"/>
                    <a:pt x="673" y="882"/>
                  </a:cubicBezTo>
                  <a:lnTo>
                    <a:pt x="688" y="868"/>
                  </a:lnTo>
                  <a:lnTo>
                    <a:pt x="688" y="847"/>
                  </a:lnTo>
                  <a:lnTo>
                    <a:pt x="665" y="839"/>
                  </a:lnTo>
                  <a:lnTo>
                    <a:pt x="652" y="819"/>
                  </a:lnTo>
                  <a:lnTo>
                    <a:pt x="667" y="815"/>
                  </a:lnTo>
                  <a:cubicBezTo>
                    <a:pt x="667" y="815"/>
                    <a:pt x="682" y="798"/>
                    <a:pt x="683" y="794"/>
                  </a:cubicBezTo>
                  <a:cubicBezTo>
                    <a:pt x="684" y="789"/>
                    <a:pt x="688" y="755"/>
                    <a:pt x="688" y="755"/>
                  </a:cubicBezTo>
                  <a:lnTo>
                    <a:pt x="701" y="735"/>
                  </a:lnTo>
                  <a:lnTo>
                    <a:pt x="709" y="735"/>
                  </a:lnTo>
                  <a:lnTo>
                    <a:pt x="724" y="717"/>
                  </a:lnTo>
                  <a:lnTo>
                    <a:pt x="730" y="706"/>
                  </a:lnTo>
                  <a:lnTo>
                    <a:pt x="730" y="687"/>
                  </a:lnTo>
                  <a:lnTo>
                    <a:pt x="706" y="675"/>
                  </a:lnTo>
                  <a:lnTo>
                    <a:pt x="687" y="675"/>
                  </a:lnTo>
                  <a:lnTo>
                    <a:pt x="686" y="628"/>
                  </a:lnTo>
                  <a:cubicBezTo>
                    <a:pt x="686" y="628"/>
                    <a:pt x="676" y="622"/>
                    <a:pt x="677" y="617"/>
                  </a:cubicBezTo>
                  <a:cubicBezTo>
                    <a:pt x="678" y="613"/>
                    <a:pt x="679" y="593"/>
                    <a:pt x="679" y="593"/>
                  </a:cubicBezTo>
                  <a:cubicBezTo>
                    <a:pt x="679" y="593"/>
                    <a:pt x="693" y="583"/>
                    <a:pt x="696" y="582"/>
                  </a:cubicBezTo>
                  <a:cubicBezTo>
                    <a:pt x="700" y="581"/>
                    <a:pt x="710" y="569"/>
                    <a:pt x="712" y="563"/>
                  </a:cubicBezTo>
                  <a:cubicBezTo>
                    <a:pt x="714" y="558"/>
                    <a:pt x="704" y="531"/>
                    <a:pt x="704" y="531"/>
                  </a:cubicBezTo>
                  <a:lnTo>
                    <a:pt x="697" y="508"/>
                  </a:lnTo>
                  <a:lnTo>
                    <a:pt x="702" y="474"/>
                  </a:lnTo>
                  <a:cubicBezTo>
                    <a:pt x="702" y="474"/>
                    <a:pt x="705" y="451"/>
                    <a:pt x="706" y="446"/>
                  </a:cubicBezTo>
                  <a:cubicBezTo>
                    <a:pt x="708" y="442"/>
                    <a:pt x="713" y="424"/>
                    <a:pt x="713" y="424"/>
                  </a:cubicBezTo>
                  <a:lnTo>
                    <a:pt x="741" y="407"/>
                  </a:lnTo>
                  <a:lnTo>
                    <a:pt x="746" y="379"/>
                  </a:lnTo>
                  <a:cubicBezTo>
                    <a:pt x="746" y="379"/>
                    <a:pt x="740" y="348"/>
                    <a:pt x="741" y="342"/>
                  </a:cubicBezTo>
                  <a:cubicBezTo>
                    <a:pt x="742" y="336"/>
                    <a:pt x="749" y="327"/>
                    <a:pt x="751" y="327"/>
                  </a:cubicBezTo>
                  <a:cubicBezTo>
                    <a:pt x="754" y="327"/>
                    <a:pt x="764" y="308"/>
                    <a:pt x="764" y="308"/>
                  </a:cubicBezTo>
                  <a:lnTo>
                    <a:pt x="776" y="297"/>
                  </a:lnTo>
                  <a:lnTo>
                    <a:pt x="776" y="263"/>
                  </a:lnTo>
                  <a:lnTo>
                    <a:pt x="767" y="252"/>
                  </a:lnTo>
                  <a:lnTo>
                    <a:pt x="747" y="240"/>
                  </a:lnTo>
                  <a:lnTo>
                    <a:pt x="723" y="232"/>
                  </a:lnTo>
                  <a:lnTo>
                    <a:pt x="694" y="223"/>
                  </a:lnTo>
                  <a:lnTo>
                    <a:pt x="673" y="217"/>
                  </a:lnTo>
                  <a:lnTo>
                    <a:pt x="675" y="186"/>
                  </a:lnTo>
                  <a:lnTo>
                    <a:pt x="679" y="128"/>
                  </a:lnTo>
                  <a:lnTo>
                    <a:pt x="689" y="128"/>
                  </a:lnTo>
                  <a:lnTo>
                    <a:pt x="698" y="128"/>
                  </a:lnTo>
                  <a:lnTo>
                    <a:pt x="697" y="138"/>
                  </a:lnTo>
                  <a:lnTo>
                    <a:pt x="739" y="140"/>
                  </a:lnTo>
                  <a:cubicBezTo>
                    <a:pt x="739" y="140"/>
                    <a:pt x="740" y="97"/>
                    <a:pt x="742" y="97"/>
                  </a:cubicBezTo>
                  <a:cubicBezTo>
                    <a:pt x="743" y="98"/>
                    <a:pt x="773" y="97"/>
                    <a:pt x="773" y="97"/>
                  </a:cubicBezTo>
                  <a:lnTo>
                    <a:pt x="773" y="76"/>
                  </a:lnTo>
                  <a:lnTo>
                    <a:pt x="763" y="76"/>
                  </a:lnTo>
                  <a:lnTo>
                    <a:pt x="761" y="65"/>
                  </a:lnTo>
                  <a:lnTo>
                    <a:pt x="699" y="63"/>
                  </a:lnTo>
                  <a:lnTo>
                    <a:pt x="696" y="34"/>
                  </a:lnTo>
                  <a:lnTo>
                    <a:pt x="685" y="24"/>
                  </a:lnTo>
                  <a:lnTo>
                    <a:pt x="686" y="14"/>
                  </a:lnTo>
                  <a:lnTo>
                    <a:pt x="681" y="12"/>
                  </a:lnTo>
                  <a:lnTo>
                    <a:pt x="657" y="9"/>
                  </a:lnTo>
                  <a:lnTo>
                    <a:pt x="651" y="0"/>
                  </a:lnTo>
                  <a:cubicBezTo>
                    <a:pt x="651" y="0"/>
                    <a:pt x="638" y="4"/>
                    <a:pt x="638" y="7"/>
                  </a:cubicBezTo>
                  <a:cubicBezTo>
                    <a:pt x="637" y="10"/>
                    <a:pt x="627" y="12"/>
                    <a:pt x="627" y="12"/>
                  </a:cubicBezTo>
                  <a:lnTo>
                    <a:pt x="597" y="11"/>
                  </a:lnTo>
                  <a:cubicBezTo>
                    <a:pt x="597" y="11"/>
                    <a:pt x="588" y="11"/>
                    <a:pt x="588" y="14"/>
                  </a:cubicBezTo>
                  <a:cubicBezTo>
                    <a:pt x="588" y="16"/>
                    <a:pt x="586" y="20"/>
                    <a:pt x="584" y="21"/>
                  </a:cubicBezTo>
                  <a:cubicBezTo>
                    <a:pt x="582" y="21"/>
                    <a:pt x="553" y="20"/>
                    <a:pt x="551" y="21"/>
                  </a:cubicBezTo>
                  <a:cubicBezTo>
                    <a:pt x="549" y="22"/>
                    <a:pt x="541" y="33"/>
                    <a:pt x="541" y="33"/>
                  </a:cubicBezTo>
                  <a:lnTo>
                    <a:pt x="532" y="42"/>
                  </a:lnTo>
                  <a:lnTo>
                    <a:pt x="477" y="44"/>
                  </a:lnTo>
                  <a:lnTo>
                    <a:pt x="451" y="43"/>
                  </a:lnTo>
                  <a:cubicBezTo>
                    <a:pt x="451" y="43"/>
                    <a:pt x="451" y="33"/>
                    <a:pt x="450" y="25"/>
                  </a:cubicBezTo>
                  <a:cubicBezTo>
                    <a:pt x="443" y="26"/>
                    <a:pt x="421" y="29"/>
                    <a:pt x="417" y="35"/>
                  </a:cubicBezTo>
                  <a:cubicBezTo>
                    <a:pt x="413" y="42"/>
                    <a:pt x="389" y="50"/>
                    <a:pt x="389" y="50"/>
                  </a:cubicBezTo>
                  <a:lnTo>
                    <a:pt x="366" y="77"/>
                  </a:lnTo>
                  <a:lnTo>
                    <a:pt x="327" y="85"/>
                  </a:lnTo>
                  <a:lnTo>
                    <a:pt x="305" y="94"/>
                  </a:lnTo>
                  <a:lnTo>
                    <a:pt x="259" y="65"/>
                  </a:lnTo>
                  <a:lnTo>
                    <a:pt x="222" y="50"/>
                  </a:lnTo>
                  <a:lnTo>
                    <a:pt x="178" y="50"/>
                  </a:lnTo>
                  <a:lnTo>
                    <a:pt x="115" y="50"/>
                  </a:lnTo>
                  <a:lnTo>
                    <a:pt x="114" y="62"/>
                  </a:lnTo>
                  <a:lnTo>
                    <a:pt x="124" y="78"/>
                  </a:lnTo>
                  <a:lnTo>
                    <a:pt x="120" y="100"/>
                  </a:lnTo>
                  <a:lnTo>
                    <a:pt x="106" y="106"/>
                  </a:lnTo>
                  <a:lnTo>
                    <a:pt x="106" y="120"/>
                  </a:lnTo>
                  <a:lnTo>
                    <a:pt x="114" y="132"/>
                  </a:lnTo>
                  <a:lnTo>
                    <a:pt x="114" y="180"/>
                  </a:lnTo>
                  <a:lnTo>
                    <a:pt x="108" y="185"/>
                  </a:lnTo>
                  <a:lnTo>
                    <a:pt x="102" y="193"/>
                  </a:lnTo>
                  <a:lnTo>
                    <a:pt x="98" y="206"/>
                  </a:lnTo>
                  <a:lnTo>
                    <a:pt x="92" y="219"/>
                  </a:lnTo>
                  <a:lnTo>
                    <a:pt x="92" y="255"/>
                  </a:lnTo>
                  <a:lnTo>
                    <a:pt x="112" y="259"/>
                  </a:lnTo>
                  <a:lnTo>
                    <a:pt x="124" y="259"/>
                  </a:lnTo>
                  <a:cubicBezTo>
                    <a:pt x="124" y="259"/>
                    <a:pt x="131" y="266"/>
                    <a:pt x="133" y="269"/>
                  </a:cubicBezTo>
                  <a:cubicBezTo>
                    <a:pt x="136" y="271"/>
                    <a:pt x="137" y="279"/>
                    <a:pt x="137" y="279"/>
                  </a:cubicBezTo>
                  <a:lnTo>
                    <a:pt x="139" y="298"/>
                  </a:lnTo>
                  <a:cubicBezTo>
                    <a:pt x="139" y="298"/>
                    <a:pt x="160" y="297"/>
                    <a:pt x="164" y="297"/>
                  </a:cubicBezTo>
                  <a:cubicBezTo>
                    <a:pt x="167" y="297"/>
                    <a:pt x="170" y="293"/>
                    <a:pt x="170" y="293"/>
                  </a:cubicBezTo>
                  <a:lnTo>
                    <a:pt x="170" y="265"/>
                  </a:lnTo>
                  <a:lnTo>
                    <a:pt x="195" y="265"/>
                  </a:lnTo>
                  <a:lnTo>
                    <a:pt x="208" y="274"/>
                  </a:lnTo>
                  <a:lnTo>
                    <a:pt x="218" y="287"/>
                  </a:lnTo>
                  <a:lnTo>
                    <a:pt x="224" y="297"/>
                  </a:lnTo>
                  <a:lnTo>
                    <a:pt x="237" y="308"/>
                  </a:lnTo>
                  <a:lnTo>
                    <a:pt x="265" y="308"/>
                  </a:lnTo>
                  <a:cubicBezTo>
                    <a:pt x="265" y="308"/>
                    <a:pt x="267" y="321"/>
                    <a:pt x="265" y="323"/>
                  </a:cubicBezTo>
                  <a:cubicBezTo>
                    <a:pt x="262" y="325"/>
                    <a:pt x="265" y="336"/>
                    <a:pt x="265" y="339"/>
                  </a:cubicBezTo>
                  <a:cubicBezTo>
                    <a:pt x="264" y="342"/>
                    <a:pt x="259" y="343"/>
                    <a:pt x="257" y="345"/>
                  </a:cubicBezTo>
                  <a:cubicBezTo>
                    <a:pt x="254" y="347"/>
                    <a:pt x="255" y="348"/>
                    <a:pt x="255" y="348"/>
                  </a:cubicBezTo>
                  <a:lnTo>
                    <a:pt x="247" y="362"/>
                  </a:lnTo>
                  <a:lnTo>
                    <a:pt x="244" y="371"/>
                  </a:lnTo>
                  <a:lnTo>
                    <a:pt x="265" y="376"/>
                  </a:lnTo>
                  <a:lnTo>
                    <a:pt x="260" y="382"/>
                  </a:lnTo>
                  <a:lnTo>
                    <a:pt x="252" y="394"/>
                  </a:lnTo>
                  <a:lnTo>
                    <a:pt x="241" y="399"/>
                  </a:lnTo>
                  <a:lnTo>
                    <a:pt x="232" y="411"/>
                  </a:lnTo>
                  <a:lnTo>
                    <a:pt x="232" y="441"/>
                  </a:lnTo>
                  <a:lnTo>
                    <a:pt x="228" y="458"/>
                  </a:lnTo>
                  <a:lnTo>
                    <a:pt x="203" y="458"/>
                  </a:lnTo>
                  <a:lnTo>
                    <a:pt x="192" y="469"/>
                  </a:lnTo>
                  <a:lnTo>
                    <a:pt x="167" y="476"/>
                  </a:lnTo>
                  <a:lnTo>
                    <a:pt x="148" y="476"/>
                  </a:lnTo>
                  <a:lnTo>
                    <a:pt x="148" y="488"/>
                  </a:lnTo>
                  <a:lnTo>
                    <a:pt x="138" y="488"/>
                  </a:lnTo>
                  <a:lnTo>
                    <a:pt x="116" y="492"/>
                  </a:lnTo>
                  <a:cubicBezTo>
                    <a:pt x="125" y="496"/>
                    <a:pt x="133" y="499"/>
                    <a:pt x="133" y="500"/>
                  </a:cubicBezTo>
                  <a:cubicBezTo>
                    <a:pt x="135" y="503"/>
                    <a:pt x="156" y="525"/>
                    <a:pt x="156" y="525"/>
                  </a:cubicBezTo>
                  <a:lnTo>
                    <a:pt x="162" y="552"/>
                  </a:lnTo>
                  <a:lnTo>
                    <a:pt x="148" y="571"/>
                  </a:lnTo>
                  <a:lnTo>
                    <a:pt x="151" y="615"/>
                  </a:lnTo>
                  <a:lnTo>
                    <a:pt x="133" y="649"/>
                  </a:lnTo>
                  <a:lnTo>
                    <a:pt x="114" y="670"/>
                  </a:lnTo>
                  <a:lnTo>
                    <a:pt x="106" y="707"/>
                  </a:lnTo>
                  <a:lnTo>
                    <a:pt x="46" y="711"/>
                  </a:lnTo>
                  <a:lnTo>
                    <a:pt x="11" y="734"/>
                  </a:lnTo>
                  <a:lnTo>
                    <a:pt x="0" y="745"/>
                  </a:lnTo>
                  <a:lnTo>
                    <a:pt x="4" y="782"/>
                  </a:lnTo>
                  <a:lnTo>
                    <a:pt x="41" y="785"/>
                  </a:lnTo>
                  <a:lnTo>
                    <a:pt x="85" y="787"/>
                  </a:lnTo>
                  <a:lnTo>
                    <a:pt x="103" y="802"/>
                  </a:lnTo>
                  <a:lnTo>
                    <a:pt x="105" y="854"/>
                  </a:lnTo>
                  <a:lnTo>
                    <a:pt x="95" y="867"/>
                  </a:lnTo>
                  <a:lnTo>
                    <a:pt x="73" y="894"/>
                  </a:lnTo>
                  <a:lnTo>
                    <a:pt x="89" y="908"/>
                  </a:lnTo>
                  <a:lnTo>
                    <a:pt x="93" y="936"/>
                  </a:lnTo>
                  <a:lnTo>
                    <a:pt x="70" y="966"/>
                  </a:lnTo>
                  <a:lnTo>
                    <a:pt x="53" y="996"/>
                  </a:lnTo>
                  <a:lnTo>
                    <a:pt x="46" y="1015"/>
                  </a:lnTo>
                  <a:lnTo>
                    <a:pt x="70" y="1042"/>
                  </a:lnTo>
                  <a:lnTo>
                    <a:pt x="91" y="1065"/>
                  </a:lnTo>
                  <a:lnTo>
                    <a:pt x="115" y="1114"/>
                  </a:lnTo>
                  <a:lnTo>
                    <a:pt x="139" y="1138"/>
                  </a:lnTo>
                  <a:lnTo>
                    <a:pt x="348" y="1138"/>
                  </a:lnTo>
                  <a:lnTo>
                    <a:pt x="365" y="1129"/>
                  </a:lnTo>
                  <a:lnTo>
                    <a:pt x="365" y="1073"/>
                  </a:lnTo>
                  <a:close/>
                </a:path>
              </a:pathLst>
            </a:custGeom>
            <a:grpFill/>
            <a:ln w="12700" cap="rnd">
              <a:solidFill>
                <a:schemeClr val="accent1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2" name="Freeform 35"/>
            <p:cNvSpPr>
              <a:spLocks/>
            </p:cNvSpPr>
            <p:nvPr/>
          </p:nvSpPr>
          <p:spPr bwMode="auto">
            <a:xfrm>
              <a:off x="646843" y="3414204"/>
              <a:ext cx="1157428" cy="867660"/>
            </a:xfrm>
            <a:custGeom>
              <a:avLst/>
              <a:gdLst>
                <a:gd name="T0" fmla="*/ 1272 w 1372"/>
                <a:gd name="T1" fmla="*/ 988 h 1028"/>
                <a:gd name="T2" fmla="*/ 1337 w 1372"/>
                <a:gd name="T3" fmla="*/ 953 h 1028"/>
                <a:gd name="T4" fmla="*/ 1365 w 1372"/>
                <a:gd name="T5" fmla="*/ 894 h 1028"/>
                <a:gd name="T6" fmla="*/ 1360 w 1372"/>
                <a:gd name="T7" fmla="*/ 860 h 1028"/>
                <a:gd name="T8" fmla="*/ 1370 w 1372"/>
                <a:gd name="T9" fmla="*/ 820 h 1028"/>
                <a:gd name="T10" fmla="*/ 1313 w 1372"/>
                <a:gd name="T11" fmla="*/ 786 h 1028"/>
                <a:gd name="T12" fmla="*/ 1269 w 1372"/>
                <a:gd name="T13" fmla="*/ 809 h 1028"/>
                <a:gd name="T14" fmla="*/ 1229 w 1372"/>
                <a:gd name="T15" fmla="*/ 771 h 1028"/>
                <a:gd name="T16" fmla="*/ 1203 w 1372"/>
                <a:gd name="T17" fmla="*/ 718 h 1028"/>
                <a:gd name="T18" fmla="*/ 1219 w 1372"/>
                <a:gd name="T19" fmla="*/ 644 h 1028"/>
                <a:gd name="T20" fmla="*/ 1229 w 1372"/>
                <a:gd name="T21" fmla="*/ 590 h 1028"/>
                <a:gd name="T22" fmla="*/ 1184 w 1372"/>
                <a:gd name="T23" fmla="*/ 553 h 1028"/>
                <a:gd name="T24" fmla="*/ 1177 w 1372"/>
                <a:gd name="T25" fmla="*/ 484 h 1028"/>
                <a:gd name="T26" fmla="*/ 1180 w 1372"/>
                <a:gd name="T27" fmla="*/ 409 h 1028"/>
                <a:gd name="T28" fmla="*/ 1239 w 1372"/>
                <a:gd name="T29" fmla="*/ 350 h 1028"/>
                <a:gd name="T30" fmla="*/ 1264 w 1372"/>
                <a:gd name="T31" fmla="*/ 294 h 1028"/>
                <a:gd name="T32" fmla="*/ 1253 w 1372"/>
                <a:gd name="T33" fmla="*/ 207 h 1028"/>
                <a:gd name="T34" fmla="*/ 1190 w 1372"/>
                <a:gd name="T35" fmla="*/ 176 h 1028"/>
                <a:gd name="T36" fmla="*/ 1144 w 1372"/>
                <a:gd name="T37" fmla="*/ 133 h 1028"/>
                <a:gd name="T38" fmla="*/ 1098 w 1372"/>
                <a:gd name="T39" fmla="*/ 119 h 1028"/>
                <a:gd name="T40" fmla="*/ 1037 w 1372"/>
                <a:gd name="T41" fmla="*/ 122 h 1028"/>
                <a:gd name="T42" fmla="*/ 943 w 1372"/>
                <a:gd name="T43" fmla="*/ 98 h 1028"/>
                <a:gd name="T44" fmla="*/ 914 w 1372"/>
                <a:gd name="T45" fmla="*/ 54 h 1028"/>
                <a:gd name="T46" fmla="*/ 893 w 1372"/>
                <a:gd name="T47" fmla="*/ 84 h 1028"/>
                <a:gd name="T48" fmla="*/ 858 w 1372"/>
                <a:gd name="T49" fmla="*/ 109 h 1028"/>
                <a:gd name="T50" fmla="*/ 813 w 1372"/>
                <a:gd name="T51" fmla="*/ 102 h 1028"/>
                <a:gd name="T52" fmla="*/ 757 w 1372"/>
                <a:gd name="T53" fmla="*/ 73 h 1028"/>
                <a:gd name="T54" fmla="*/ 705 w 1372"/>
                <a:gd name="T55" fmla="*/ 54 h 1028"/>
                <a:gd name="T56" fmla="*/ 689 w 1372"/>
                <a:gd name="T57" fmla="*/ 4 h 1028"/>
                <a:gd name="T58" fmla="*/ 641 w 1372"/>
                <a:gd name="T59" fmla="*/ 32 h 1028"/>
                <a:gd name="T60" fmla="*/ 595 w 1372"/>
                <a:gd name="T61" fmla="*/ 0 h 1028"/>
                <a:gd name="T62" fmla="*/ 594 w 1372"/>
                <a:gd name="T63" fmla="*/ 45 h 1028"/>
                <a:gd name="T64" fmla="*/ 496 w 1372"/>
                <a:gd name="T65" fmla="*/ 74 h 1028"/>
                <a:gd name="T66" fmla="*/ 388 w 1372"/>
                <a:gd name="T67" fmla="*/ 110 h 1028"/>
                <a:gd name="T68" fmla="*/ 284 w 1372"/>
                <a:gd name="T69" fmla="*/ 142 h 1028"/>
                <a:gd name="T70" fmla="*/ 258 w 1372"/>
                <a:gd name="T71" fmla="*/ 170 h 1028"/>
                <a:gd name="T72" fmla="*/ 227 w 1372"/>
                <a:gd name="T73" fmla="*/ 152 h 1028"/>
                <a:gd name="T74" fmla="*/ 155 w 1372"/>
                <a:gd name="T75" fmla="*/ 171 h 1028"/>
                <a:gd name="T76" fmla="*/ 126 w 1372"/>
                <a:gd name="T77" fmla="*/ 202 h 1028"/>
                <a:gd name="T78" fmla="*/ 84 w 1372"/>
                <a:gd name="T79" fmla="*/ 209 h 1028"/>
                <a:gd name="T80" fmla="*/ 38 w 1372"/>
                <a:gd name="T81" fmla="*/ 380 h 1028"/>
                <a:gd name="T82" fmla="*/ 18 w 1372"/>
                <a:gd name="T83" fmla="*/ 499 h 1028"/>
                <a:gd name="T84" fmla="*/ 126 w 1372"/>
                <a:gd name="T85" fmla="*/ 449 h 1028"/>
                <a:gd name="T86" fmla="*/ 214 w 1372"/>
                <a:gd name="T87" fmla="*/ 462 h 1028"/>
                <a:gd name="T88" fmla="*/ 330 w 1372"/>
                <a:gd name="T89" fmla="*/ 537 h 1028"/>
                <a:gd name="T90" fmla="*/ 440 w 1372"/>
                <a:gd name="T91" fmla="*/ 584 h 1028"/>
                <a:gd name="T92" fmla="*/ 465 w 1372"/>
                <a:gd name="T93" fmla="*/ 621 h 1028"/>
                <a:gd name="T94" fmla="*/ 419 w 1372"/>
                <a:gd name="T95" fmla="*/ 679 h 1028"/>
                <a:gd name="T96" fmla="*/ 324 w 1372"/>
                <a:gd name="T97" fmla="*/ 752 h 1028"/>
                <a:gd name="T98" fmla="*/ 357 w 1372"/>
                <a:gd name="T99" fmla="*/ 848 h 1028"/>
                <a:gd name="T100" fmla="*/ 447 w 1372"/>
                <a:gd name="T101" fmla="*/ 821 h 1028"/>
                <a:gd name="T102" fmla="*/ 539 w 1372"/>
                <a:gd name="T103" fmla="*/ 838 h 1028"/>
                <a:gd name="T104" fmla="*/ 620 w 1372"/>
                <a:gd name="T105" fmla="*/ 854 h 1028"/>
                <a:gd name="T106" fmla="*/ 724 w 1372"/>
                <a:gd name="T107" fmla="*/ 917 h 1028"/>
                <a:gd name="T108" fmla="*/ 884 w 1372"/>
                <a:gd name="T109" fmla="*/ 973 h 1028"/>
                <a:gd name="T110" fmla="*/ 1049 w 1372"/>
                <a:gd name="T111" fmla="*/ 957 h 1028"/>
                <a:gd name="T112" fmla="*/ 1167 w 1372"/>
                <a:gd name="T113" fmla="*/ 1009 h 10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72" h="1028">
                  <a:moveTo>
                    <a:pt x="1243" y="1000"/>
                  </a:moveTo>
                  <a:lnTo>
                    <a:pt x="1253" y="1000"/>
                  </a:lnTo>
                  <a:lnTo>
                    <a:pt x="1253" y="988"/>
                  </a:lnTo>
                  <a:lnTo>
                    <a:pt x="1272" y="988"/>
                  </a:lnTo>
                  <a:lnTo>
                    <a:pt x="1297" y="981"/>
                  </a:lnTo>
                  <a:lnTo>
                    <a:pt x="1308" y="970"/>
                  </a:lnTo>
                  <a:lnTo>
                    <a:pt x="1333" y="970"/>
                  </a:lnTo>
                  <a:lnTo>
                    <a:pt x="1337" y="953"/>
                  </a:lnTo>
                  <a:lnTo>
                    <a:pt x="1337" y="923"/>
                  </a:lnTo>
                  <a:lnTo>
                    <a:pt x="1346" y="911"/>
                  </a:lnTo>
                  <a:lnTo>
                    <a:pt x="1357" y="906"/>
                  </a:lnTo>
                  <a:lnTo>
                    <a:pt x="1365" y="894"/>
                  </a:lnTo>
                  <a:lnTo>
                    <a:pt x="1370" y="888"/>
                  </a:lnTo>
                  <a:lnTo>
                    <a:pt x="1349" y="883"/>
                  </a:lnTo>
                  <a:lnTo>
                    <a:pt x="1352" y="874"/>
                  </a:lnTo>
                  <a:lnTo>
                    <a:pt x="1360" y="860"/>
                  </a:lnTo>
                  <a:cubicBezTo>
                    <a:pt x="1360" y="860"/>
                    <a:pt x="1359" y="859"/>
                    <a:pt x="1362" y="857"/>
                  </a:cubicBezTo>
                  <a:cubicBezTo>
                    <a:pt x="1364" y="855"/>
                    <a:pt x="1369" y="854"/>
                    <a:pt x="1370" y="851"/>
                  </a:cubicBezTo>
                  <a:cubicBezTo>
                    <a:pt x="1370" y="848"/>
                    <a:pt x="1367" y="837"/>
                    <a:pt x="1370" y="835"/>
                  </a:cubicBezTo>
                  <a:cubicBezTo>
                    <a:pt x="1372" y="833"/>
                    <a:pt x="1370" y="820"/>
                    <a:pt x="1370" y="820"/>
                  </a:cubicBezTo>
                  <a:lnTo>
                    <a:pt x="1342" y="820"/>
                  </a:lnTo>
                  <a:lnTo>
                    <a:pt x="1329" y="809"/>
                  </a:lnTo>
                  <a:lnTo>
                    <a:pt x="1323" y="799"/>
                  </a:lnTo>
                  <a:lnTo>
                    <a:pt x="1313" y="786"/>
                  </a:lnTo>
                  <a:lnTo>
                    <a:pt x="1300" y="777"/>
                  </a:lnTo>
                  <a:lnTo>
                    <a:pt x="1275" y="777"/>
                  </a:lnTo>
                  <a:lnTo>
                    <a:pt x="1275" y="805"/>
                  </a:lnTo>
                  <a:cubicBezTo>
                    <a:pt x="1275" y="805"/>
                    <a:pt x="1272" y="809"/>
                    <a:pt x="1269" y="809"/>
                  </a:cubicBezTo>
                  <a:cubicBezTo>
                    <a:pt x="1265" y="809"/>
                    <a:pt x="1244" y="810"/>
                    <a:pt x="1244" y="810"/>
                  </a:cubicBezTo>
                  <a:lnTo>
                    <a:pt x="1242" y="791"/>
                  </a:lnTo>
                  <a:cubicBezTo>
                    <a:pt x="1242" y="791"/>
                    <a:pt x="1241" y="783"/>
                    <a:pt x="1238" y="781"/>
                  </a:cubicBezTo>
                  <a:cubicBezTo>
                    <a:pt x="1236" y="778"/>
                    <a:pt x="1229" y="771"/>
                    <a:pt x="1229" y="771"/>
                  </a:cubicBezTo>
                  <a:lnTo>
                    <a:pt x="1217" y="771"/>
                  </a:lnTo>
                  <a:lnTo>
                    <a:pt x="1197" y="767"/>
                  </a:lnTo>
                  <a:lnTo>
                    <a:pt x="1197" y="731"/>
                  </a:lnTo>
                  <a:lnTo>
                    <a:pt x="1203" y="718"/>
                  </a:lnTo>
                  <a:lnTo>
                    <a:pt x="1207" y="705"/>
                  </a:lnTo>
                  <a:lnTo>
                    <a:pt x="1213" y="697"/>
                  </a:lnTo>
                  <a:lnTo>
                    <a:pt x="1219" y="692"/>
                  </a:lnTo>
                  <a:lnTo>
                    <a:pt x="1219" y="644"/>
                  </a:lnTo>
                  <a:lnTo>
                    <a:pt x="1211" y="632"/>
                  </a:lnTo>
                  <a:lnTo>
                    <a:pt x="1211" y="618"/>
                  </a:lnTo>
                  <a:lnTo>
                    <a:pt x="1225" y="612"/>
                  </a:lnTo>
                  <a:lnTo>
                    <a:pt x="1229" y="590"/>
                  </a:lnTo>
                  <a:lnTo>
                    <a:pt x="1219" y="574"/>
                  </a:lnTo>
                  <a:lnTo>
                    <a:pt x="1220" y="562"/>
                  </a:lnTo>
                  <a:lnTo>
                    <a:pt x="1213" y="562"/>
                  </a:lnTo>
                  <a:lnTo>
                    <a:pt x="1184" y="553"/>
                  </a:lnTo>
                  <a:lnTo>
                    <a:pt x="1162" y="525"/>
                  </a:lnTo>
                  <a:lnTo>
                    <a:pt x="1163" y="508"/>
                  </a:lnTo>
                  <a:lnTo>
                    <a:pt x="1184" y="508"/>
                  </a:lnTo>
                  <a:lnTo>
                    <a:pt x="1177" y="484"/>
                  </a:lnTo>
                  <a:lnTo>
                    <a:pt x="1172" y="472"/>
                  </a:lnTo>
                  <a:lnTo>
                    <a:pt x="1201" y="458"/>
                  </a:lnTo>
                  <a:lnTo>
                    <a:pt x="1203" y="437"/>
                  </a:lnTo>
                  <a:cubicBezTo>
                    <a:pt x="1203" y="437"/>
                    <a:pt x="1181" y="415"/>
                    <a:pt x="1180" y="409"/>
                  </a:cubicBezTo>
                  <a:cubicBezTo>
                    <a:pt x="1178" y="404"/>
                    <a:pt x="1189" y="396"/>
                    <a:pt x="1189" y="392"/>
                  </a:cubicBezTo>
                  <a:cubicBezTo>
                    <a:pt x="1189" y="388"/>
                    <a:pt x="1200" y="377"/>
                    <a:pt x="1200" y="377"/>
                  </a:cubicBezTo>
                  <a:lnTo>
                    <a:pt x="1234" y="367"/>
                  </a:lnTo>
                  <a:lnTo>
                    <a:pt x="1239" y="350"/>
                  </a:lnTo>
                  <a:lnTo>
                    <a:pt x="1240" y="328"/>
                  </a:lnTo>
                  <a:lnTo>
                    <a:pt x="1243" y="312"/>
                  </a:lnTo>
                  <a:cubicBezTo>
                    <a:pt x="1243" y="312"/>
                    <a:pt x="1262" y="311"/>
                    <a:pt x="1262" y="309"/>
                  </a:cubicBezTo>
                  <a:cubicBezTo>
                    <a:pt x="1262" y="307"/>
                    <a:pt x="1264" y="295"/>
                    <a:pt x="1264" y="294"/>
                  </a:cubicBezTo>
                  <a:cubicBezTo>
                    <a:pt x="1265" y="292"/>
                    <a:pt x="1264" y="265"/>
                    <a:pt x="1264" y="265"/>
                  </a:cubicBezTo>
                  <a:lnTo>
                    <a:pt x="1253" y="254"/>
                  </a:lnTo>
                  <a:lnTo>
                    <a:pt x="1253" y="242"/>
                  </a:lnTo>
                  <a:lnTo>
                    <a:pt x="1253" y="207"/>
                  </a:lnTo>
                  <a:lnTo>
                    <a:pt x="1246" y="207"/>
                  </a:lnTo>
                  <a:lnTo>
                    <a:pt x="1216" y="204"/>
                  </a:lnTo>
                  <a:lnTo>
                    <a:pt x="1190" y="202"/>
                  </a:lnTo>
                  <a:lnTo>
                    <a:pt x="1190" y="176"/>
                  </a:lnTo>
                  <a:cubicBezTo>
                    <a:pt x="1190" y="172"/>
                    <a:pt x="1186" y="154"/>
                    <a:pt x="1186" y="154"/>
                  </a:cubicBezTo>
                  <a:lnTo>
                    <a:pt x="1177" y="142"/>
                  </a:lnTo>
                  <a:cubicBezTo>
                    <a:pt x="1177" y="142"/>
                    <a:pt x="1152" y="138"/>
                    <a:pt x="1151" y="138"/>
                  </a:cubicBezTo>
                  <a:cubicBezTo>
                    <a:pt x="1150" y="137"/>
                    <a:pt x="1144" y="133"/>
                    <a:pt x="1144" y="133"/>
                  </a:cubicBezTo>
                  <a:cubicBezTo>
                    <a:pt x="1144" y="133"/>
                    <a:pt x="1127" y="119"/>
                    <a:pt x="1126" y="118"/>
                  </a:cubicBezTo>
                  <a:cubicBezTo>
                    <a:pt x="1125" y="118"/>
                    <a:pt x="1118" y="109"/>
                    <a:pt x="1118" y="109"/>
                  </a:cubicBezTo>
                  <a:cubicBezTo>
                    <a:pt x="1118" y="109"/>
                    <a:pt x="1104" y="108"/>
                    <a:pt x="1101" y="109"/>
                  </a:cubicBezTo>
                  <a:cubicBezTo>
                    <a:pt x="1099" y="110"/>
                    <a:pt x="1098" y="119"/>
                    <a:pt x="1098" y="119"/>
                  </a:cubicBezTo>
                  <a:lnTo>
                    <a:pt x="1088" y="124"/>
                  </a:lnTo>
                  <a:lnTo>
                    <a:pt x="1074" y="129"/>
                  </a:lnTo>
                  <a:lnTo>
                    <a:pt x="1039" y="129"/>
                  </a:lnTo>
                  <a:lnTo>
                    <a:pt x="1037" y="122"/>
                  </a:lnTo>
                  <a:cubicBezTo>
                    <a:pt x="1037" y="122"/>
                    <a:pt x="1026" y="110"/>
                    <a:pt x="1024" y="109"/>
                  </a:cubicBezTo>
                  <a:cubicBezTo>
                    <a:pt x="1022" y="108"/>
                    <a:pt x="999" y="106"/>
                    <a:pt x="997" y="106"/>
                  </a:cubicBezTo>
                  <a:cubicBezTo>
                    <a:pt x="995" y="105"/>
                    <a:pt x="976" y="103"/>
                    <a:pt x="972" y="102"/>
                  </a:cubicBezTo>
                  <a:cubicBezTo>
                    <a:pt x="968" y="101"/>
                    <a:pt x="948" y="101"/>
                    <a:pt x="943" y="98"/>
                  </a:cubicBezTo>
                  <a:cubicBezTo>
                    <a:pt x="939" y="95"/>
                    <a:pt x="939" y="89"/>
                    <a:pt x="937" y="87"/>
                  </a:cubicBezTo>
                  <a:cubicBezTo>
                    <a:pt x="936" y="86"/>
                    <a:pt x="932" y="80"/>
                    <a:pt x="932" y="80"/>
                  </a:cubicBezTo>
                  <a:lnTo>
                    <a:pt x="928" y="66"/>
                  </a:lnTo>
                  <a:lnTo>
                    <a:pt x="914" y="54"/>
                  </a:lnTo>
                  <a:lnTo>
                    <a:pt x="903" y="46"/>
                  </a:lnTo>
                  <a:lnTo>
                    <a:pt x="895" y="47"/>
                  </a:lnTo>
                  <a:lnTo>
                    <a:pt x="895" y="64"/>
                  </a:lnTo>
                  <a:lnTo>
                    <a:pt x="893" y="84"/>
                  </a:lnTo>
                  <a:lnTo>
                    <a:pt x="880" y="85"/>
                  </a:lnTo>
                  <a:lnTo>
                    <a:pt x="866" y="86"/>
                  </a:lnTo>
                  <a:cubicBezTo>
                    <a:pt x="866" y="86"/>
                    <a:pt x="865" y="100"/>
                    <a:pt x="864" y="104"/>
                  </a:cubicBezTo>
                  <a:cubicBezTo>
                    <a:pt x="863" y="108"/>
                    <a:pt x="858" y="109"/>
                    <a:pt x="858" y="109"/>
                  </a:cubicBezTo>
                  <a:lnTo>
                    <a:pt x="853" y="118"/>
                  </a:lnTo>
                  <a:lnTo>
                    <a:pt x="834" y="119"/>
                  </a:lnTo>
                  <a:lnTo>
                    <a:pt x="819" y="113"/>
                  </a:lnTo>
                  <a:cubicBezTo>
                    <a:pt x="819" y="113"/>
                    <a:pt x="814" y="104"/>
                    <a:pt x="813" y="102"/>
                  </a:cubicBezTo>
                  <a:cubicBezTo>
                    <a:pt x="813" y="101"/>
                    <a:pt x="805" y="90"/>
                    <a:pt x="802" y="88"/>
                  </a:cubicBezTo>
                  <a:cubicBezTo>
                    <a:pt x="799" y="86"/>
                    <a:pt x="802" y="79"/>
                    <a:pt x="802" y="79"/>
                  </a:cubicBezTo>
                  <a:lnTo>
                    <a:pt x="780" y="76"/>
                  </a:lnTo>
                  <a:cubicBezTo>
                    <a:pt x="780" y="76"/>
                    <a:pt x="757" y="75"/>
                    <a:pt x="757" y="73"/>
                  </a:cubicBezTo>
                  <a:cubicBezTo>
                    <a:pt x="756" y="72"/>
                    <a:pt x="744" y="66"/>
                    <a:pt x="744" y="66"/>
                  </a:cubicBezTo>
                  <a:cubicBezTo>
                    <a:pt x="744" y="66"/>
                    <a:pt x="732" y="62"/>
                    <a:pt x="730" y="61"/>
                  </a:cubicBezTo>
                  <a:cubicBezTo>
                    <a:pt x="729" y="60"/>
                    <a:pt x="721" y="54"/>
                    <a:pt x="721" y="54"/>
                  </a:cubicBezTo>
                  <a:cubicBezTo>
                    <a:pt x="721" y="54"/>
                    <a:pt x="705" y="54"/>
                    <a:pt x="705" y="54"/>
                  </a:cubicBezTo>
                  <a:cubicBezTo>
                    <a:pt x="706" y="53"/>
                    <a:pt x="694" y="45"/>
                    <a:pt x="693" y="44"/>
                  </a:cubicBezTo>
                  <a:cubicBezTo>
                    <a:pt x="692" y="44"/>
                    <a:pt x="694" y="27"/>
                    <a:pt x="694" y="27"/>
                  </a:cubicBezTo>
                  <a:lnTo>
                    <a:pt x="705" y="19"/>
                  </a:lnTo>
                  <a:lnTo>
                    <a:pt x="689" y="4"/>
                  </a:lnTo>
                  <a:lnTo>
                    <a:pt x="672" y="6"/>
                  </a:lnTo>
                  <a:lnTo>
                    <a:pt x="658" y="19"/>
                  </a:lnTo>
                  <a:lnTo>
                    <a:pt x="650" y="25"/>
                  </a:lnTo>
                  <a:cubicBezTo>
                    <a:pt x="650" y="25"/>
                    <a:pt x="643" y="33"/>
                    <a:pt x="641" y="32"/>
                  </a:cubicBezTo>
                  <a:cubicBezTo>
                    <a:pt x="640" y="32"/>
                    <a:pt x="629" y="22"/>
                    <a:pt x="629" y="22"/>
                  </a:cubicBezTo>
                  <a:lnTo>
                    <a:pt x="618" y="10"/>
                  </a:lnTo>
                  <a:lnTo>
                    <a:pt x="612" y="3"/>
                  </a:lnTo>
                  <a:lnTo>
                    <a:pt x="595" y="0"/>
                  </a:lnTo>
                  <a:cubicBezTo>
                    <a:pt x="595" y="0"/>
                    <a:pt x="597" y="21"/>
                    <a:pt x="597" y="24"/>
                  </a:cubicBezTo>
                  <a:cubicBezTo>
                    <a:pt x="598" y="27"/>
                    <a:pt x="604" y="24"/>
                    <a:pt x="604" y="24"/>
                  </a:cubicBezTo>
                  <a:lnTo>
                    <a:pt x="607" y="43"/>
                  </a:lnTo>
                  <a:cubicBezTo>
                    <a:pt x="607" y="43"/>
                    <a:pt x="599" y="46"/>
                    <a:pt x="594" y="45"/>
                  </a:cubicBezTo>
                  <a:cubicBezTo>
                    <a:pt x="590" y="45"/>
                    <a:pt x="594" y="56"/>
                    <a:pt x="594" y="56"/>
                  </a:cubicBezTo>
                  <a:lnTo>
                    <a:pt x="583" y="56"/>
                  </a:lnTo>
                  <a:cubicBezTo>
                    <a:pt x="583" y="56"/>
                    <a:pt x="516" y="57"/>
                    <a:pt x="512" y="56"/>
                  </a:cubicBezTo>
                  <a:cubicBezTo>
                    <a:pt x="507" y="56"/>
                    <a:pt x="498" y="73"/>
                    <a:pt x="496" y="74"/>
                  </a:cubicBezTo>
                  <a:cubicBezTo>
                    <a:pt x="495" y="75"/>
                    <a:pt x="483" y="84"/>
                    <a:pt x="483" y="84"/>
                  </a:cubicBezTo>
                  <a:lnTo>
                    <a:pt x="475" y="96"/>
                  </a:lnTo>
                  <a:lnTo>
                    <a:pt x="391" y="100"/>
                  </a:lnTo>
                  <a:lnTo>
                    <a:pt x="388" y="110"/>
                  </a:lnTo>
                  <a:lnTo>
                    <a:pt x="346" y="110"/>
                  </a:lnTo>
                  <a:lnTo>
                    <a:pt x="346" y="140"/>
                  </a:lnTo>
                  <a:lnTo>
                    <a:pt x="303" y="140"/>
                  </a:lnTo>
                  <a:cubicBezTo>
                    <a:pt x="303" y="140"/>
                    <a:pt x="285" y="143"/>
                    <a:pt x="284" y="142"/>
                  </a:cubicBezTo>
                  <a:cubicBezTo>
                    <a:pt x="282" y="142"/>
                    <a:pt x="281" y="150"/>
                    <a:pt x="279" y="150"/>
                  </a:cubicBezTo>
                  <a:cubicBezTo>
                    <a:pt x="277" y="149"/>
                    <a:pt x="273" y="152"/>
                    <a:pt x="273" y="152"/>
                  </a:cubicBezTo>
                  <a:lnTo>
                    <a:pt x="264" y="162"/>
                  </a:lnTo>
                  <a:lnTo>
                    <a:pt x="258" y="170"/>
                  </a:lnTo>
                  <a:cubicBezTo>
                    <a:pt x="258" y="170"/>
                    <a:pt x="247" y="171"/>
                    <a:pt x="244" y="171"/>
                  </a:cubicBezTo>
                  <a:cubicBezTo>
                    <a:pt x="241" y="170"/>
                    <a:pt x="241" y="167"/>
                    <a:pt x="239" y="165"/>
                  </a:cubicBezTo>
                  <a:cubicBezTo>
                    <a:pt x="237" y="163"/>
                    <a:pt x="231" y="161"/>
                    <a:pt x="230" y="160"/>
                  </a:cubicBezTo>
                  <a:cubicBezTo>
                    <a:pt x="228" y="158"/>
                    <a:pt x="227" y="152"/>
                    <a:pt x="227" y="152"/>
                  </a:cubicBezTo>
                  <a:lnTo>
                    <a:pt x="216" y="140"/>
                  </a:lnTo>
                  <a:lnTo>
                    <a:pt x="173" y="140"/>
                  </a:lnTo>
                  <a:lnTo>
                    <a:pt x="167" y="155"/>
                  </a:lnTo>
                  <a:lnTo>
                    <a:pt x="155" y="171"/>
                  </a:lnTo>
                  <a:lnTo>
                    <a:pt x="141" y="177"/>
                  </a:lnTo>
                  <a:lnTo>
                    <a:pt x="136" y="188"/>
                  </a:lnTo>
                  <a:lnTo>
                    <a:pt x="132" y="196"/>
                  </a:lnTo>
                  <a:lnTo>
                    <a:pt x="126" y="202"/>
                  </a:lnTo>
                  <a:lnTo>
                    <a:pt x="124" y="196"/>
                  </a:lnTo>
                  <a:lnTo>
                    <a:pt x="89" y="174"/>
                  </a:lnTo>
                  <a:lnTo>
                    <a:pt x="79" y="174"/>
                  </a:lnTo>
                  <a:lnTo>
                    <a:pt x="84" y="209"/>
                  </a:lnTo>
                  <a:lnTo>
                    <a:pt x="93" y="251"/>
                  </a:lnTo>
                  <a:lnTo>
                    <a:pt x="60" y="288"/>
                  </a:lnTo>
                  <a:lnTo>
                    <a:pt x="45" y="336"/>
                  </a:lnTo>
                  <a:lnTo>
                    <a:pt x="38" y="380"/>
                  </a:lnTo>
                  <a:lnTo>
                    <a:pt x="6" y="425"/>
                  </a:lnTo>
                  <a:lnTo>
                    <a:pt x="0" y="451"/>
                  </a:lnTo>
                  <a:lnTo>
                    <a:pt x="18" y="468"/>
                  </a:lnTo>
                  <a:lnTo>
                    <a:pt x="18" y="499"/>
                  </a:lnTo>
                  <a:lnTo>
                    <a:pt x="67" y="499"/>
                  </a:lnTo>
                  <a:lnTo>
                    <a:pt x="82" y="478"/>
                  </a:lnTo>
                  <a:lnTo>
                    <a:pt x="105" y="458"/>
                  </a:lnTo>
                  <a:lnTo>
                    <a:pt x="126" y="449"/>
                  </a:lnTo>
                  <a:lnTo>
                    <a:pt x="149" y="452"/>
                  </a:lnTo>
                  <a:lnTo>
                    <a:pt x="171" y="468"/>
                  </a:lnTo>
                  <a:lnTo>
                    <a:pt x="192" y="452"/>
                  </a:lnTo>
                  <a:lnTo>
                    <a:pt x="214" y="462"/>
                  </a:lnTo>
                  <a:lnTo>
                    <a:pt x="236" y="497"/>
                  </a:lnTo>
                  <a:lnTo>
                    <a:pt x="253" y="510"/>
                  </a:lnTo>
                  <a:lnTo>
                    <a:pt x="314" y="512"/>
                  </a:lnTo>
                  <a:lnTo>
                    <a:pt x="330" y="537"/>
                  </a:lnTo>
                  <a:lnTo>
                    <a:pt x="343" y="569"/>
                  </a:lnTo>
                  <a:lnTo>
                    <a:pt x="365" y="584"/>
                  </a:lnTo>
                  <a:lnTo>
                    <a:pt x="403" y="586"/>
                  </a:lnTo>
                  <a:lnTo>
                    <a:pt x="440" y="584"/>
                  </a:lnTo>
                  <a:lnTo>
                    <a:pt x="465" y="569"/>
                  </a:lnTo>
                  <a:lnTo>
                    <a:pt x="489" y="580"/>
                  </a:lnTo>
                  <a:lnTo>
                    <a:pt x="485" y="609"/>
                  </a:lnTo>
                  <a:cubicBezTo>
                    <a:pt x="485" y="609"/>
                    <a:pt x="468" y="619"/>
                    <a:pt x="465" y="621"/>
                  </a:cubicBezTo>
                  <a:cubicBezTo>
                    <a:pt x="463" y="622"/>
                    <a:pt x="448" y="627"/>
                    <a:pt x="448" y="627"/>
                  </a:cubicBezTo>
                  <a:lnTo>
                    <a:pt x="428" y="637"/>
                  </a:lnTo>
                  <a:lnTo>
                    <a:pt x="434" y="661"/>
                  </a:lnTo>
                  <a:cubicBezTo>
                    <a:pt x="434" y="661"/>
                    <a:pt x="422" y="678"/>
                    <a:pt x="419" y="679"/>
                  </a:cubicBezTo>
                  <a:cubicBezTo>
                    <a:pt x="417" y="680"/>
                    <a:pt x="376" y="688"/>
                    <a:pt x="376" y="688"/>
                  </a:cubicBezTo>
                  <a:cubicBezTo>
                    <a:pt x="376" y="688"/>
                    <a:pt x="361" y="712"/>
                    <a:pt x="359" y="714"/>
                  </a:cubicBezTo>
                  <a:cubicBezTo>
                    <a:pt x="357" y="716"/>
                    <a:pt x="324" y="718"/>
                    <a:pt x="324" y="718"/>
                  </a:cubicBezTo>
                  <a:lnTo>
                    <a:pt x="324" y="752"/>
                  </a:lnTo>
                  <a:lnTo>
                    <a:pt x="328" y="789"/>
                  </a:lnTo>
                  <a:lnTo>
                    <a:pt x="324" y="805"/>
                  </a:lnTo>
                  <a:lnTo>
                    <a:pt x="357" y="824"/>
                  </a:lnTo>
                  <a:lnTo>
                    <a:pt x="357" y="848"/>
                  </a:lnTo>
                  <a:lnTo>
                    <a:pt x="392" y="858"/>
                  </a:lnTo>
                  <a:lnTo>
                    <a:pt x="409" y="842"/>
                  </a:lnTo>
                  <a:lnTo>
                    <a:pt x="427" y="830"/>
                  </a:lnTo>
                  <a:lnTo>
                    <a:pt x="447" y="821"/>
                  </a:lnTo>
                  <a:lnTo>
                    <a:pt x="462" y="832"/>
                  </a:lnTo>
                  <a:lnTo>
                    <a:pt x="493" y="853"/>
                  </a:lnTo>
                  <a:lnTo>
                    <a:pt x="518" y="852"/>
                  </a:lnTo>
                  <a:lnTo>
                    <a:pt x="539" y="838"/>
                  </a:lnTo>
                  <a:lnTo>
                    <a:pt x="560" y="816"/>
                  </a:lnTo>
                  <a:lnTo>
                    <a:pt x="585" y="819"/>
                  </a:lnTo>
                  <a:lnTo>
                    <a:pt x="603" y="828"/>
                  </a:lnTo>
                  <a:lnTo>
                    <a:pt x="620" y="854"/>
                  </a:lnTo>
                  <a:lnTo>
                    <a:pt x="648" y="864"/>
                  </a:lnTo>
                  <a:lnTo>
                    <a:pt x="680" y="876"/>
                  </a:lnTo>
                  <a:lnTo>
                    <a:pt x="719" y="887"/>
                  </a:lnTo>
                  <a:lnTo>
                    <a:pt x="724" y="917"/>
                  </a:lnTo>
                  <a:lnTo>
                    <a:pt x="735" y="960"/>
                  </a:lnTo>
                  <a:lnTo>
                    <a:pt x="790" y="970"/>
                  </a:lnTo>
                  <a:lnTo>
                    <a:pt x="844" y="971"/>
                  </a:lnTo>
                  <a:lnTo>
                    <a:pt x="884" y="973"/>
                  </a:lnTo>
                  <a:lnTo>
                    <a:pt x="944" y="924"/>
                  </a:lnTo>
                  <a:lnTo>
                    <a:pt x="989" y="948"/>
                  </a:lnTo>
                  <a:lnTo>
                    <a:pt x="1024" y="946"/>
                  </a:lnTo>
                  <a:lnTo>
                    <a:pt x="1049" y="957"/>
                  </a:lnTo>
                  <a:lnTo>
                    <a:pt x="1073" y="992"/>
                  </a:lnTo>
                  <a:cubicBezTo>
                    <a:pt x="1073" y="992"/>
                    <a:pt x="1094" y="1007"/>
                    <a:pt x="1097" y="1012"/>
                  </a:cubicBezTo>
                  <a:cubicBezTo>
                    <a:pt x="1099" y="1016"/>
                    <a:pt x="1125" y="1028"/>
                    <a:pt x="1125" y="1028"/>
                  </a:cubicBezTo>
                  <a:cubicBezTo>
                    <a:pt x="1125" y="1028"/>
                    <a:pt x="1165" y="1010"/>
                    <a:pt x="1167" y="1009"/>
                  </a:cubicBezTo>
                  <a:cubicBezTo>
                    <a:pt x="1169" y="1008"/>
                    <a:pt x="1196" y="994"/>
                    <a:pt x="1196" y="994"/>
                  </a:cubicBezTo>
                  <a:cubicBezTo>
                    <a:pt x="1196" y="994"/>
                    <a:pt x="1209" y="999"/>
                    <a:pt x="1221" y="1004"/>
                  </a:cubicBezTo>
                  <a:lnTo>
                    <a:pt x="1243" y="1000"/>
                  </a:lnTo>
                  <a:close/>
                </a:path>
              </a:pathLst>
            </a:custGeom>
            <a:grpFill/>
            <a:ln w="12700" cap="rnd">
              <a:solidFill>
                <a:schemeClr val="accent1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4" name="Freeform 37"/>
            <p:cNvSpPr>
              <a:spLocks/>
            </p:cNvSpPr>
            <p:nvPr/>
          </p:nvSpPr>
          <p:spPr bwMode="auto">
            <a:xfrm>
              <a:off x="628734" y="2931805"/>
              <a:ext cx="1699096" cy="994434"/>
            </a:xfrm>
            <a:custGeom>
              <a:avLst/>
              <a:gdLst>
                <a:gd name="T0" fmla="*/ 163 w 2014"/>
                <a:gd name="T1" fmla="*/ 748 h 1177"/>
                <a:gd name="T2" fmla="*/ 249 w 2014"/>
                <a:gd name="T3" fmla="*/ 723 h 1177"/>
                <a:gd name="T4" fmla="*/ 286 w 2014"/>
                <a:gd name="T5" fmla="*/ 733 h 1177"/>
                <a:gd name="T6" fmla="*/ 368 w 2014"/>
                <a:gd name="T7" fmla="*/ 711 h 1177"/>
                <a:gd name="T8" fmla="*/ 505 w 2014"/>
                <a:gd name="T9" fmla="*/ 655 h 1177"/>
                <a:gd name="T10" fmla="*/ 616 w 2014"/>
                <a:gd name="T11" fmla="*/ 616 h 1177"/>
                <a:gd name="T12" fmla="*/ 634 w 2014"/>
                <a:gd name="T13" fmla="*/ 574 h 1177"/>
                <a:gd name="T14" fmla="*/ 680 w 2014"/>
                <a:gd name="T15" fmla="*/ 590 h 1177"/>
                <a:gd name="T16" fmla="*/ 715 w 2014"/>
                <a:gd name="T17" fmla="*/ 615 h 1177"/>
                <a:gd name="T18" fmla="*/ 779 w 2014"/>
                <a:gd name="T19" fmla="*/ 644 h 1177"/>
                <a:gd name="T20" fmla="*/ 841 w 2014"/>
                <a:gd name="T21" fmla="*/ 684 h 1177"/>
                <a:gd name="T22" fmla="*/ 888 w 2014"/>
                <a:gd name="T23" fmla="*/ 657 h 1177"/>
                <a:gd name="T24" fmla="*/ 925 w 2014"/>
                <a:gd name="T25" fmla="*/ 617 h 1177"/>
                <a:gd name="T26" fmla="*/ 965 w 2014"/>
                <a:gd name="T27" fmla="*/ 669 h 1177"/>
                <a:gd name="T28" fmla="*/ 1061 w 2014"/>
                <a:gd name="T29" fmla="*/ 700 h 1177"/>
                <a:gd name="T30" fmla="*/ 1140 w 2014"/>
                <a:gd name="T31" fmla="*/ 680 h 1177"/>
                <a:gd name="T32" fmla="*/ 1208 w 2014"/>
                <a:gd name="T33" fmla="*/ 725 h 1177"/>
                <a:gd name="T34" fmla="*/ 1275 w 2014"/>
                <a:gd name="T35" fmla="*/ 778 h 1177"/>
                <a:gd name="T36" fmla="*/ 1284 w 2014"/>
                <a:gd name="T37" fmla="*/ 880 h 1177"/>
                <a:gd name="T38" fmla="*/ 1222 w 2014"/>
                <a:gd name="T39" fmla="*/ 948 h 1177"/>
                <a:gd name="T40" fmla="*/ 1194 w 2014"/>
                <a:gd name="T41" fmla="*/ 1043 h 1177"/>
                <a:gd name="T42" fmla="*/ 1206 w 2014"/>
                <a:gd name="T43" fmla="*/ 1124 h 1177"/>
                <a:gd name="T44" fmla="*/ 1432 w 2014"/>
                <a:gd name="T45" fmla="*/ 1177 h 1177"/>
                <a:gd name="T46" fmla="*/ 1579 w 2014"/>
                <a:gd name="T47" fmla="*/ 1108 h 1177"/>
                <a:gd name="T48" fmla="*/ 1644 w 2014"/>
                <a:gd name="T49" fmla="*/ 1022 h 1177"/>
                <a:gd name="T50" fmla="*/ 1673 w 2014"/>
                <a:gd name="T51" fmla="*/ 1049 h 1177"/>
                <a:gd name="T52" fmla="*/ 1760 w 2014"/>
                <a:gd name="T53" fmla="*/ 951 h 1177"/>
                <a:gd name="T54" fmla="*/ 1954 w 2014"/>
                <a:gd name="T55" fmla="*/ 905 h 1177"/>
                <a:gd name="T56" fmla="*/ 1948 w 2014"/>
                <a:gd name="T57" fmla="*/ 777 h 1177"/>
                <a:gd name="T58" fmla="*/ 1742 w 2014"/>
                <a:gd name="T59" fmla="*/ 688 h 1177"/>
                <a:gd name="T60" fmla="*/ 1800 w 2014"/>
                <a:gd name="T61" fmla="*/ 618 h 1177"/>
                <a:gd name="T62" fmla="*/ 1834 w 2014"/>
                <a:gd name="T63" fmla="*/ 591 h 1177"/>
                <a:gd name="T64" fmla="*/ 1795 w 2014"/>
                <a:gd name="T65" fmla="*/ 493 h 1177"/>
                <a:gd name="T66" fmla="*/ 1664 w 2014"/>
                <a:gd name="T67" fmla="*/ 543 h 1177"/>
                <a:gd name="T68" fmla="*/ 1587 w 2014"/>
                <a:gd name="T69" fmla="*/ 487 h 1177"/>
                <a:gd name="T70" fmla="*/ 1637 w 2014"/>
                <a:gd name="T71" fmla="*/ 109 h 1177"/>
                <a:gd name="T72" fmla="*/ 1580 w 2014"/>
                <a:gd name="T73" fmla="*/ 166 h 1177"/>
                <a:gd name="T74" fmla="*/ 1572 w 2014"/>
                <a:gd name="T75" fmla="*/ 48 h 1177"/>
                <a:gd name="T76" fmla="*/ 1468 w 2014"/>
                <a:gd name="T77" fmla="*/ 10 h 1177"/>
                <a:gd name="T78" fmla="*/ 1382 w 2014"/>
                <a:gd name="T79" fmla="*/ 32 h 1177"/>
                <a:gd name="T80" fmla="*/ 1347 w 2014"/>
                <a:gd name="T81" fmla="*/ 73 h 1177"/>
                <a:gd name="T82" fmla="*/ 1348 w 2014"/>
                <a:gd name="T83" fmla="*/ 22 h 1177"/>
                <a:gd name="T84" fmla="*/ 1274 w 2014"/>
                <a:gd name="T85" fmla="*/ 55 h 1177"/>
                <a:gd name="T86" fmla="*/ 1186 w 2014"/>
                <a:gd name="T87" fmla="*/ 122 h 1177"/>
                <a:gd name="T88" fmla="*/ 1132 w 2014"/>
                <a:gd name="T89" fmla="*/ 162 h 1177"/>
                <a:gd name="T90" fmla="*/ 1052 w 2014"/>
                <a:gd name="T91" fmla="*/ 167 h 1177"/>
                <a:gd name="T92" fmla="*/ 953 w 2014"/>
                <a:gd name="T93" fmla="*/ 228 h 1177"/>
                <a:gd name="T94" fmla="*/ 795 w 2014"/>
                <a:gd name="T95" fmla="*/ 163 h 1177"/>
                <a:gd name="T96" fmla="*/ 694 w 2014"/>
                <a:gd name="T97" fmla="*/ 152 h 1177"/>
                <a:gd name="T98" fmla="*/ 605 w 2014"/>
                <a:gd name="T99" fmla="*/ 178 h 1177"/>
                <a:gd name="T100" fmla="*/ 538 w 2014"/>
                <a:gd name="T101" fmla="*/ 146 h 1177"/>
                <a:gd name="T102" fmla="*/ 436 w 2014"/>
                <a:gd name="T103" fmla="*/ 66 h 1177"/>
                <a:gd name="T104" fmla="*/ 374 w 2014"/>
                <a:gd name="T105" fmla="*/ 201 h 1177"/>
                <a:gd name="T106" fmla="*/ 384 w 2014"/>
                <a:gd name="T107" fmla="*/ 302 h 1177"/>
                <a:gd name="T108" fmla="*/ 406 w 2014"/>
                <a:gd name="T109" fmla="*/ 409 h 1177"/>
                <a:gd name="T110" fmla="*/ 311 w 2014"/>
                <a:gd name="T111" fmla="*/ 521 h 1177"/>
                <a:gd name="T112" fmla="*/ 220 w 2014"/>
                <a:gd name="T113" fmla="*/ 598 h 1177"/>
                <a:gd name="T114" fmla="*/ 7 w 2014"/>
                <a:gd name="T115" fmla="*/ 641 h 1177"/>
                <a:gd name="T116" fmla="*/ 43 w 2014"/>
                <a:gd name="T117" fmla="*/ 711 h 1177"/>
                <a:gd name="T118" fmla="*/ 146 w 2014"/>
                <a:gd name="T119" fmla="*/ 767 h 1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014" h="1177">
                  <a:moveTo>
                    <a:pt x="146" y="767"/>
                  </a:moveTo>
                  <a:lnTo>
                    <a:pt x="148" y="773"/>
                  </a:lnTo>
                  <a:lnTo>
                    <a:pt x="154" y="767"/>
                  </a:lnTo>
                  <a:lnTo>
                    <a:pt x="158" y="759"/>
                  </a:lnTo>
                  <a:lnTo>
                    <a:pt x="163" y="748"/>
                  </a:lnTo>
                  <a:lnTo>
                    <a:pt x="177" y="742"/>
                  </a:lnTo>
                  <a:lnTo>
                    <a:pt x="189" y="726"/>
                  </a:lnTo>
                  <a:lnTo>
                    <a:pt x="195" y="711"/>
                  </a:lnTo>
                  <a:lnTo>
                    <a:pt x="238" y="711"/>
                  </a:lnTo>
                  <a:lnTo>
                    <a:pt x="249" y="723"/>
                  </a:lnTo>
                  <a:cubicBezTo>
                    <a:pt x="249" y="723"/>
                    <a:pt x="250" y="729"/>
                    <a:pt x="252" y="731"/>
                  </a:cubicBezTo>
                  <a:cubicBezTo>
                    <a:pt x="253" y="732"/>
                    <a:pt x="259" y="734"/>
                    <a:pt x="261" y="736"/>
                  </a:cubicBezTo>
                  <a:cubicBezTo>
                    <a:pt x="263" y="738"/>
                    <a:pt x="263" y="741"/>
                    <a:pt x="266" y="742"/>
                  </a:cubicBezTo>
                  <a:cubicBezTo>
                    <a:pt x="269" y="742"/>
                    <a:pt x="280" y="741"/>
                    <a:pt x="280" y="741"/>
                  </a:cubicBezTo>
                  <a:lnTo>
                    <a:pt x="286" y="733"/>
                  </a:lnTo>
                  <a:lnTo>
                    <a:pt x="295" y="723"/>
                  </a:lnTo>
                  <a:cubicBezTo>
                    <a:pt x="295" y="723"/>
                    <a:pt x="299" y="720"/>
                    <a:pt x="301" y="721"/>
                  </a:cubicBezTo>
                  <a:cubicBezTo>
                    <a:pt x="303" y="721"/>
                    <a:pt x="304" y="713"/>
                    <a:pt x="306" y="713"/>
                  </a:cubicBezTo>
                  <a:cubicBezTo>
                    <a:pt x="307" y="714"/>
                    <a:pt x="325" y="711"/>
                    <a:pt x="325" y="711"/>
                  </a:cubicBezTo>
                  <a:lnTo>
                    <a:pt x="368" y="711"/>
                  </a:lnTo>
                  <a:lnTo>
                    <a:pt x="368" y="681"/>
                  </a:lnTo>
                  <a:lnTo>
                    <a:pt x="410" y="681"/>
                  </a:lnTo>
                  <a:lnTo>
                    <a:pt x="413" y="671"/>
                  </a:lnTo>
                  <a:lnTo>
                    <a:pt x="497" y="667"/>
                  </a:lnTo>
                  <a:lnTo>
                    <a:pt x="505" y="655"/>
                  </a:lnTo>
                  <a:cubicBezTo>
                    <a:pt x="505" y="655"/>
                    <a:pt x="517" y="646"/>
                    <a:pt x="518" y="645"/>
                  </a:cubicBezTo>
                  <a:cubicBezTo>
                    <a:pt x="520" y="644"/>
                    <a:pt x="529" y="627"/>
                    <a:pt x="534" y="627"/>
                  </a:cubicBezTo>
                  <a:cubicBezTo>
                    <a:pt x="538" y="628"/>
                    <a:pt x="605" y="627"/>
                    <a:pt x="605" y="627"/>
                  </a:cubicBezTo>
                  <a:lnTo>
                    <a:pt x="616" y="627"/>
                  </a:lnTo>
                  <a:cubicBezTo>
                    <a:pt x="616" y="627"/>
                    <a:pt x="612" y="616"/>
                    <a:pt x="616" y="616"/>
                  </a:cubicBezTo>
                  <a:cubicBezTo>
                    <a:pt x="621" y="617"/>
                    <a:pt x="629" y="614"/>
                    <a:pt x="629" y="614"/>
                  </a:cubicBezTo>
                  <a:lnTo>
                    <a:pt x="626" y="595"/>
                  </a:lnTo>
                  <a:cubicBezTo>
                    <a:pt x="626" y="595"/>
                    <a:pt x="620" y="598"/>
                    <a:pt x="619" y="595"/>
                  </a:cubicBezTo>
                  <a:cubicBezTo>
                    <a:pt x="619" y="592"/>
                    <a:pt x="617" y="571"/>
                    <a:pt x="617" y="571"/>
                  </a:cubicBezTo>
                  <a:lnTo>
                    <a:pt x="634" y="574"/>
                  </a:lnTo>
                  <a:lnTo>
                    <a:pt x="640" y="581"/>
                  </a:lnTo>
                  <a:lnTo>
                    <a:pt x="651" y="593"/>
                  </a:lnTo>
                  <a:cubicBezTo>
                    <a:pt x="651" y="593"/>
                    <a:pt x="662" y="603"/>
                    <a:pt x="663" y="603"/>
                  </a:cubicBezTo>
                  <a:cubicBezTo>
                    <a:pt x="665" y="604"/>
                    <a:pt x="672" y="596"/>
                    <a:pt x="672" y="596"/>
                  </a:cubicBezTo>
                  <a:lnTo>
                    <a:pt x="680" y="590"/>
                  </a:lnTo>
                  <a:lnTo>
                    <a:pt x="694" y="577"/>
                  </a:lnTo>
                  <a:lnTo>
                    <a:pt x="711" y="575"/>
                  </a:lnTo>
                  <a:lnTo>
                    <a:pt x="727" y="590"/>
                  </a:lnTo>
                  <a:lnTo>
                    <a:pt x="716" y="598"/>
                  </a:lnTo>
                  <a:cubicBezTo>
                    <a:pt x="716" y="598"/>
                    <a:pt x="714" y="615"/>
                    <a:pt x="715" y="615"/>
                  </a:cubicBezTo>
                  <a:cubicBezTo>
                    <a:pt x="716" y="616"/>
                    <a:pt x="728" y="624"/>
                    <a:pt x="727" y="625"/>
                  </a:cubicBezTo>
                  <a:cubicBezTo>
                    <a:pt x="727" y="625"/>
                    <a:pt x="743" y="625"/>
                    <a:pt x="743" y="625"/>
                  </a:cubicBezTo>
                  <a:cubicBezTo>
                    <a:pt x="743" y="625"/>
                    <a:pt x="751" y="631"/>
                    <a:pt x="752" y="632"/>
                  </a:cubicBezTo>
                  <a:cubicBezTo>
                    <a:pt x="754" y="633"/>
                    <a:pt x="766" y="637"/>
                    <a:pt x="766" y="637"/>
                  </a:cubicBezTo>
                  <a:cubicBezTo>
                    <a:pt x="766" y="637"/>
                    <a:pt x="778" y="643"/>
                    <a:pt x="779" y="644"/>
                  </a:cubicBezTo>
                  <a:cubicBezTo>
                    <a:pt x="779" y="646"/>
                    <a:pt x="802" y="647"/>
                    <a:pt x="802" y="647"/>
                  </a:cubicBezTo>
                  <a:lnTo>
                    <a:pt x="824" y="650"/>
                  </a:lnTo>
                  <a:cubicBezTo>
                    <a:pt x="824" y="650"/>
                    <a:pt x="821" y="657"/>
                    <a:pt x="824" y="659"/>
                  </a:cubicBezTo>
                  <a:cubicBezTo>
                    <a:pt x="827" y="662"/>
                    <a:pt x="835" y="672"/>
                    <a:pt x="835" y="673"/>
                  </a:cubicBezTo>
                  <a:cubicBezTo>
                    <a:pt x="836" y="675"/>
                    <a:pt x="841" y="684"/>
                    <a:pt x="841" y="684"/>
                  </a:cubicBezTo>
                  <a:lnTo>
                    <a:pt x="856" y="690"/>
                  </a:lnTo>
                  <a:lnTo>
                    <a:pt x="875" y="689"/>
                  </a:lnTo>
                  <a:lnTo>
                    <a:pt x="880" y="680"/>
                  </a:lnTo>
                  <a:cubicBezTo>
                    <a:pt x="880" y="680"/>
                    <a:pt x="885" y="679"/>
                    <a:pt x="886" y="675"/>
                  </a:cubicBezTo>
                  <a:cubicBezTo>
                    <a:pt x="887" y="671"/>
                    <a:pt x="888" y="657"/>
                    <a:pt x="888" y="657"/>
                  </a:cubicBezTo>
                  <a:lnTo>
                    <a:pt x="902" y="656"/>
                  </a:lnTo>
                  <a:lnTo>
                    <a:pt x="915" y="655"/>
                  </a:lnTo>
                  <a:lnTo>
                    <a:pt x="917" y="635"/>
                  </a:lnTo>
                  <a:lnTo>
                    <a:pt x="917" y="618"/>
                  </a:lnTo>
                  <a:lnTo>
                    <a:pt x="925" y="617"/>
                  </a:lnTo>
                  <a:lnTo>
                    <a:pt x="936" y="625"/>
                  </a:lnTo>
                  <a:lnTo>
                    <a:pt x="950" y="637"/>
                  </a:lnTo>
                  <a:lnTo>
                    <a:pt x="954" y="651"/>
                  </a:lnTo>
                  <a:cubicBezTo>
                    <a:pt x="954" y="651"/>
                    <a:pt x="958" y="657"/>
                    <a:pt x="959" y="658"/>
                  </a:cubicBezTo>
                  <a:cubicBezTo>
                    <a:pt x="961" y="660"/>
                    <a:pt x="961" y="666"/>
                    <a:pt x="965" y="669"/>
                  </a:cubicBezTo>
                  <a:cubicBezTo>
                    <a:pt x="970" y="672"/>
                    <a:pt x="990" y="672"/>
                    <a:pt x="994" y="673"/>
                  </a:cubicBezTo>
                  <a:cubicBezTo>
                    <a:pt x="998" y="674"/>
                    <a:pt x="1017" y="676"/>
                    <a:pt x="1019" y="677"/>
                  </a:cubicBezTo>
                  <a:cubicBezTo>
                    <a:pt x="1021" y="677"/>
                    <a:pt x="1044" y="679"/>
                    <a:pt x="1046" y="680"/>
                  </a:cubicBezTo>
                  <a:cubicBezTo>
                    <a:pt x="1048" y="681"/>
                    <a:pt x="1059" y="693"/>
                    <a:pt x="1059" y="693"/>
                  </a:cubicBezTo>
                  <a:lnTo>
                    <a:pt x="1061" y="700"/>
                  </a:lnTo>
                  <a:lnTo>
                    <a:pt x="1096" y="700"/>
                  </a:lnTo>
                  <a:lnTo>
                    <a:pt x="1110" y="695"/>
                  </a:lnTo>
                  <a:lnTo>
                    <a:pt x="1120" y="690"/>
                  </a:lnTo>
                  <a:cubicBezTo>
                    <a:pt x="1120" y="690"/>
                    <a:pt x="1121" y="681"/>
                    <a:pt x="1123" y="680"/>
                  </a:cubicBezTo>
                  <a:cubicBezTo>
                    <a:pt x="1126" y="679"/>
                    <a:pt x="1140" y="680"/>
                    <a:pt x="1140" y="680"/>
                  </a:cubicBezTo>
                  <a:cubicBezTo>
                    <a:pt x="1140" y="680"/>
                    <a:pt x="1147" y="689"/>
                    <a:pt x="1148" y="689"/>
                  </a:cubicBezTo>
                  <a:cubicBezTo>
                    <a:pt x="1149" y="690"/>
                    <a:pt x="1166" y="704"/>
                    <a:pt x="1166" y="704"/>
                  </a:cubicBezTo>
                  <a:cubicBezTo>
                    <a:pt x="1166" y="704"/>
                    <a:pt x="1172" y="708"/>
                    <a:pt x="1173" y="709"/>
                  </a:cubicBezTo>
                  <a:cubicBezTo>
                    <a:pt x="1174" y="709"/>
                    <a:pt x="1199" y="713"/>
                    <a:pt x="1199" y="713"/>
                  </a:cubicBezTo>
                  <a:lnTo>
                    <a:pt x="1208" y="725"/>
                  </a:lnTo>
                  <a:cubicBezTo>
                    <a:pt x="1208" y="725"/>
                    <a:pt x="1212" y="743"/>
                    <a:pt x="1212" y="747"/>
                  </a:cubicBezTo>
                  <a:lnTo>
                    <a:pt x="1212" y="773"/>
                  </a:lnTo>
                  <a:lnTo>
                    <a:pt x="1238" y="775"/>
                  </a:lnTo>
                  <a:lnTo>
                    <a:pt x="1268" y="778"/>
                  </a:lnTo>
                  <a:lnTo>
                    <a:pt x="1275" y="778"/>
                  </a:lnTo>
                  <a:lnTo>
                    <a:pt x="1275" y="813"/>
                  </a:lnTo>
                  <a:lnTo>
                    <a:pt x="1275" y="825"/>
                  </a:lnTo>
                  <a:lnTo>
                    <a:pt x="1286" y="836"/>
                  </a:lnTo>
                  <a:cubicBezTo>
                    <a:pt x="1286" y="836"/>
                    <a:pt x="1287" y="863"/>
                    <a:pt x="1286" y="865"/>
                  </a:cubicBezTo>
                  <a:cubicBezTo>
                    <a:pt x="1286" y="866"/>
                    <a:pt x="1284" y="878"/>
                    <a:pt x="1284" y="880"/>
                  </a:cubicBezTo>
                  <a:cubicBezTo>
                    <a:pt x="1284" y="882"/>
                    <a:pt x="1265" y="883"/>
                    <a:pt x="1265" y="883"/>
                  </a:cubicBezTo>
                  <a:lnTo>
                    <a:pt x="1262" y="899"/>
                  </a:lnTo>
                  <a:lnTo>
                    <a:pt x="1261" y="921"/>
                  </a:lnTo>
                  <a:lnTo>
                    <a:pt x="1256" y="938"/>
                  </a:lnTo>
                  <a:lnTo>
                    <a:pt x="1222" y="948"/>
                  </a:lnTo>
                  <a:cubicBezTo>
                    <a:pt x="1222" y="948"/>
                    <a:pt x="1211" y="959"/>
                    <a:pt x="1211" y="963"/>
                  </a:cubicBezTo>
                  <a:cubicBezTo>
                    <a:pt x="1211" y="967"/>
                    <a:pt x="1200" y="975"/>
                    <a:pt x="1202" y="980"/>
                  </a:cubicBezTo>
                  <a:cubicBezTo>
                    <a:pt x="1203" y="986"/>
                    <a:pt x="1225" y="1008"/>
                    <a:pt x="1225" y="1008"/>
                  </a:cubicBezTo>
                  <a:lnTo>
                    <a:pt x="1223" y="1029"/>
                  </a:lnTo>
                  <a:lnTo>
                    <a:pt x="1194" y="1043"/>
                  </a:lnTo>
                  <a:lnTo>
                    <a:pt x="1199" y="1055"/>
                  </a:lnTo>
                  <a:lnTo>
                    <a:pt x="1206" y="1079"/>
                  </a:lnTo>
                  <a:lnTo>
                    <a:pt x="1185" y="1079"/>
                  </a:lnTo>
                  <a:lnTo>
                    <a:pt x="1184" y="1096"/>
                  </a:lnTo>
                  <a:lnTo>
                    <a:pt x="1206" y="1124"/>
                  </a:lnTo>
                  <a:lnTo>
                    <a:pt x="1235" y="1133"/>
                  </a:lnTo>
                  <a:lnTo>
                    <a:pt x="1305" y="1133"/>
                  </a:lnTo>
                  <a:lnTo>
                    <a:pt x="1349" y="1133"/>
                  </a:lnTo>
                  <a:lnTo>
                    <a:pt x="1386" y="1148"/>
                  </a:lnTo>
                  <a:lnTo>
                    <a:pt x="1432" y="1177"/>
                  </a:lnTo>
                  <a:lnTo>
                    <a:pt x="1454" y="1168"/>
                  </a:lnTo>
                  <a:lnTo>
                    <a:pt x="1493" y="1160"/>
                  </a:lnTo>
                  <a:lnTo>
                    <a:pt x="1516" y="1133"/>
                  </a:lnTo>
                  <a:cubicBezTo>
                    <a:pt x="1516" y="1133"/>
                    <a:pt x="1540" y="1125"/>
                    <a:pt x="1544" y="1118"/>
                  </a:cubicBezTo>
                  <a:cubicBezTo>
                    <a:pt x="1548" y="1112"/>
                    <a:pt x="1575" y="1108"/>
                    <a:pt x="1579" y="1108"/>
                  </a:cubicBezTo>
                  <a:cubicBezTo>
                    <a:pt x="1583" y="1108"/>
                    <a:pt x="1597" y="1107"/>
                    <a:pt x="1597" y="1107"/>
                  </a:cubicBezTo>
                  <a:lnTo>
                    <a:pt x="1609" y="1079"/>
                  </a:lnTo>
                  <a:lnTo>
                    <a:pt x="1609" y="1057"/>
                  </a:lnTo>
                  <a:lnTo>
                    <a:pt x="1634" y="1044"/>
                  </a:lnTo>
                  <a:lnTo>
                    <a:pt x="1644" y="1022"/>
                  </a:lnTo>
                  <a:lnTo>
                    <a:pt x="1655" y="1010"/>
                  </a:lnTo>
                  <a:lnTo>
                    <a:pt x="1673" y="1011"/>
                  </a:lnTo>
                  <a:lnTo>
                    <a:pt x="1665" y="1031"/>
                  </a:lnTo>
                  <a:lnTo>
                    <a:pt x="1663" y="1044"/>
                  </a:lnTo>
                  <a:lnTo>
                    <a:pt x="1673" y="1049"/>
                  </a:lnTo>
                  <a:lnTo>
                    <a:pt x="1708" y="1047"/>
                  </a:lnTo>
                  <a:cubicBezTo>
                    <a:pt x="1708" y="1047"/>
                    <a:pt x="1698" y="1035"/>
                    <a:pt x="1708" y="1033"/>
                  </a:cubicBezTo>
                  <a:cubicBezTo>
                    <a:pt x="1719" y="1032"/>
                    <a:pt x="1746" y="1016"/>
                    <a:pt x="1746" y="1016"/>
                  </a:cubicBezTo>
                  <a:lnTo>
                    <a:pt x="1760" y="990"/>
                  </a:lnTo>
                  <a:lnTo>
                    <a:pt x="1760" y="951"/>
                  </a:lnTo>
                  <a:cubicBezTo>
                    <a:pt x="1760" y="951"/>
                    <a:pt x="1772" y="944"/>
                    <a:pt x="1776" y="946"/>
                  </a:cubicBezTo>
                  <a:cubicBezTo>
                    <a:pt x="1780" y="947"/>
                    <a:pt x="1863" y="947"/>
                    <a:pt x="1863" y="947"/>
                  </a:cubicBezTo>
                  <a:lnTo>
                    <a:pt x="1920" y="932"/>
                  </a:lnTo>
                  <a:lnTo>
                    <a:pt x="1954" y="918"/>
                  </a:lnTo>
                  <a:cubicBezTo>
                    <a:pt x="1954" y="918"/>
                    <a:pt x="1943" y="903"/>
                    <a:pt x="1954" y="905"/>
                  </a:cubicBezTo>
                  <a:cubicBezTo>
                    <a:pt x="1965" y="906"/>
                    <a:pt x="2005" y="894"/>
                    <a:pt x="2005" y="894"/>
                  </a:cubicBezTo>
                  <a:lnTo>
                    <a:pt x="2014" y="859"/>
                  </a:lnTo>
                  <a:lnTo>
                    <a:pt x="2014" y="825"/>
                  </a:lnTo>
                  <a:lnTo>
                    <a:pt x="1955" y="798"/>
                  </a:lnTo>
                  <a:lnTo>
                    <a:pt x="1948" y="777"/>
                  </a:lnTo>
                  <a:cubicBezTo>
                    <a:pt x="1939" y="768"/>
                    <a:pt x="1924" y="754"/>
                    <a:pt x="1920" y="748"/>
                  </a:cubicBezTo>
                  <a:cubicBezTo>
                    <a:pt x="1913" y="739"/>
                    <a:pt x="1908" y="732"/>
                    <a:pt x="1905" y="724"/>
                  </a:cubicBezTo>
                  <a:cubicBezTo>
                    <a:pt x="1903" y="716"/>
                    <a:pt x="1867" y="696"/>
                    <a:pt x="1867" y="688"/>
                  </a:cubicBezTo>
                  <a:cubicBezTo>
                    <a:pt x="1867" y="680"/>
                    <a:pt x="1808" y="681"/>
                    <a:pt x="1804" y="680"/>
                  </a:cubicBezTo>
                  <a:cubicBezTo>
                    <a:pt x="1800" y="679"/>
                    <a:pt x="1742" y="688"/>
                    <a:pt x="1742" y="688"/>
                  </a:cubicBezTo>
                  <a:cubicBezTo>
                    <a:pt x="1742" y="688"/>
                    <a:pt x="1687" y="655"/>
                    <a:pt x="1687" y="651"/>
                  </a:cubicBezTo>
                  <a:cubicBezTo>
                    <a:pt x="1687" y="647"/>
                    <a:pt x="1692" y="620"/>
                    <a:pt x="1692" y="620"/>
                  </a:cubicBezTo>
                  <a:cubicBezTo>
                    <a:pt x="1692" y="620"/>
                    <a:pt x="1733" y="638"/>
                    <a:pt x="1742" y="638"/>
                  </a:cubicBezTo>
                  <a:cubicBezTo>
                    <a:pt x="1751" y="638"/>
                    <a:pt x="1757" y="628"/>
                    <a:pt x="1757" y="628"/>
                  </a:cubicBezTo>
                  <a:lnTo>
                    <a:pt x="1800" y="618"/>
                  </a:lnTo>
                  <a:lnTo>
                    <a:pt x="1808" y="611"/>
                  </a:lnTo>
                  <a:lnTo>
                    <a:pt x="1796" y="604"/>
                  </a:lnTo>
                  <a:lnTo>
                    <a:pt x="1789" y="584"/>
                  </a:lnTo>
                  <a:lnTo>
                    <a:pt x="1808" y="591"/>
                  </a:lnTo>
                  <a:lnTo>
                    <a:pt x="1834" y="591"/>
                  </a:lnTo>
                  <a:lnTo>
                    <a:pt x="1859" y="551"/>
                  </a:lnTo>
                  <a:lnTo>
                    <a:pt x="1872" y="537"/>
                  </a:lnTo>
                  <a:lnTo>
                    <a:pt x="1862" y="525"/>
                  </a:lnTo>
                  <a:lnTo>
                    <a:pt x="1839" y="503"/>
                  </a:lnTo>
                  <a:lnTo>
                    <a:pt x="1795" y="493"/>
                  </a:lnTo>
                  <a:lnTo>
                    <a:pt x="1772" y="511"/>
                  </a:lnTo>
                  <a:lnTo>
                    <a:pt x="1747" y="549"/>
                  </a:lnTo>
                  <a:cubicBezTo>
                    <a:pt x="1747" y="549"/>
                    <a:pt x="1731" y="561"/>
                    <a:pt x="1727" y="561"/>
                  </a:cubicBezTo>
                  <a:cubicBezTo>
                    <a:pt x="1723" y="561"/>
                    <a:pt x="1706" y="543"/>
                    <a:pt x="1706" y="543"/>
                  </a:cubicBezTo>
                  <a:lnTo>
                    <a:pt x="1664" y="543"/>
                  </a:lnTo>
                  <a:lnTo>
                    <a:pt x="1648" y="529"/>
                  </a:lnTo>
                  <a:cubicBezTo>
                    <a:pt x="1648" y="529"/>
                    <a:pt x="1660" y="514"/>
                    <a:pt x="1661" y="510"/>
                  </a:cubicBezTo>
                  <a:cubicBezTo>
                    <a:pt x="1663" y="506"/>
                    <a:pt x="1681" y="487"/>
                    <a:pt x="1681" y="487"/>
                  </a:cubicBezTo>
                  <a:lnTo>
                    <a:pt x="1652" y="487"/>
                  </a:lnTo>
                  <a:lnTo>
                    <a:pt x="1587" y="487"/>
                  </a:lnTo>
                  <a:lnTo>
                    <a:pt x="1580" y="384"/>
                  </a:lnTo>
                  <a:lnTo>
                    <a:pt x="1638" y="364"/>
                  </a:lnTo>
                  <a:lnTo>
                    <a:pt x="1641" y="199"/>
                  </a:lnTo>
                  <a:cubicBezTo>
                    <a:pt x="1641" y="199"/>
                    <a:pt x="1649" y="135"/>
                    <a:pt x="1649" y="130"/>
                  </a:cubicBezTo>
                  <a:cubicBezTo>
                    <a:pt x="1649" y="125"/>
                    <a:pt x="1637" y="109"/>
                    <a:pt x="1637" y="109"/>
                  </a:cubicBezTo>
                  <a:cubicBezTo>
                    <a:pt x="1637" y="109"/>
                    <a:pt x="1619" y="96"/>
                    <a:pt x="1615" y="96"/>
                  </a:cubicBezTo>
                  <a:cubicBezTo>
                    <a:pt x="1611" y="96"/>
                    <a:pt x="1599" y="116"/>
                    <a:pt x="1599" y="119"/>
                  </a:cubicBezTo>
                  <a:cubicBezTo>
                    <a:pt x="1599" y="123"/>
                    <a:pt x="1611" y="130"/>
                    <a:pt x="1611" y="137"/>
                  </a:cubicBezTo>
                  <a:cubicBezTo>
                    <a:pt x="1611" y="143"/>
                    <a:pt x="1603" y="157"/>
                    <a:pt x="1603" y="157"/>
                  </a:cubicBezTo>
                  <a:lnTo>
                    <a:pt x="1580" y="166"/>
                  </a:lnTo>
                  <a:lnTo>
                    <a:pt x="1535" y="166"/>
                  </a:lnTo>
                  <a:cubicBezTo>
                    <a:pt x="1535" y="166"/>
                    <a:pt x="1521" y="145"/>
                    <a:pt x="1521" y="139"/>
                  </a:cubicBezTo>
                  <a:cubicBezTo>
                    <a:pt x="1521" y="134"/>
                    <a:pt x="1545" y="125"/>
                    <a:pt x="1548" y="118"/>
                  </a:cubicBezTo>
                  <a:cubicBezTo>
                    <a:pt x="1551" y="112"/>
                    <a:pt x="1579" y="74"/>
                    <a:pt x="1579" y="74"/>
                  </a:cubicBezTo>
                  <a:cubicBezTo>
                    <a:pt x="1579" y="74"/>
                    <a:pt x="1572" y="52"/>
                    <a:pt x="1572" y="48"/>
                  </a:cubicBezTo>
                  <a:cubicBezTo>
                    <a:pt x="1572" y="44"/>
                    <a:pt x="1543" y="27"/>
                    <a:pt x="1543" y="27"/>
                  </a:cubicBezTo>
                  <a:lnTo>
                    <a:pt x="1500" y="1"/>
                  </a:lnTo>
                  <a:lnTo>
                    <a:pt x="1501" y="1"/>
                  </a:lnTo>
                  <a:lnTo>
                    <a:pt x="1483" y="0"/>
                  </a:lnTo>
                  <a:cubicBezTo>
                    <a:pt x="1483" y="0"/>
                    <a:pt x="1474" y="10"/>
                    <a:pt x="1468" y="10"/>
                  </a:cubicBezTo>
                  <a:cubicBezTo>
                    <a:pt x="1462" y="9"/>
                    <a:pt x="1435" y="9"/>
                    <a:pt x="1420" y="10"/>
                  </a:cubicBezTo>
                  <a:cubicBezTo>
                    <a:pt x="1406" y="11"/>
                    <a:pt x="1410" y="10"/>
                    <a:pt x="1407" y="10"/>
                  </a:cubicBezTo>
                  <a:cubicBezTo>
                    <a:pt x="1405" y="9"/>
                    <a:pt x="1402" y="13"/>
                    <a:pt x="1399" y="14"/>
                  </a:cubicBezTo>
                  <a:cubicBezTo>
                    <a:pt x="1397" y="15"/>
                    <a:pt x="1394" y="22"/>
                    <a:pt x="1391" y="24"/>
                  </a:cubicBezTo>
                  <a:cubicBezTo>
                    <a:pt x="1389" y="27"/>
                    <a:pt x="1384" y="32"/>
                    <a:pt x="1382" y="32"/>
                  </a:cubicBezTo>
                  <a:cubicBezTo>
                    <a:pt x="1380" y="33"/>
                    <a:pt x="1382" y="40"/>
                    <a:pt x="1382" y="42"/>
                  </a:cubicBezTo>
                  <a:cubicBezTo>
                    <a:pt x="1381" y="45"/>
                    <a:pt x="1371" y="50"/>
                    <a:pt x="1371" y="50"/>
                  </a:cubicBezTo>
                  <a:lnTo>
                    <a:pt x="1360" y="53"/>
                  </a:lnTo>
                  <a:cubicBezTo>
                    <a:pt x="1360" y="53"/>
                    <a:pt x="1353" y="65"/>
                    <a:pt x="1350" y="65"/>
                  </a:cubicBezTo>
                  <a:cubicBezTo>
                    <a:pt x="1348" y="64"/>
                    <a:pt x="1347" y="73"/>
                    <a:pt x="1347" y="73"/>
                  </a:cubicBezTo>
                  <a:lnTo>
                    <a:pt x="1330" y="72"/>
                  </a:lnTo>
                  <a:lnTo>
                    <a:pt x="1330" y="64"/>
                  </a:lnTo>
                  <a:cubicBezTo>
                    <a:pt x="1330" y="64"/>
                    <a:pt x="1343" y="58"/>
                    <a:pt x="1345" y="56"/>
                  </a:cubicBezTo>
                  <a:cubicBezTo>
                    <a:pt x="1347" y="54"/>
                    <a:pt x="1350" y="43"/>
                    <a:pt x="1350" y="43"/>
                  </a:cubicBezTo>
                  <a:lnTo>
                    <a:pt x="1348" y="22"/>
                  </a:lnTo>
                  <a:lnTo>
                    <a:pt x="1333" y="22"/>
                  </a:lnTo>
                  <a:lnTo>
                    <a:pt x="1324" y="26"/>
                  </a:lnTo>
                  <a:lnTo>
                    <a:pt x="1311" y="42"/>
                  </a:lnTo>
                  <a:lnTo>
                    <a:pt x="1283" y="52"/>
                  </a:lnTo>
                  <a:lnTo>
                    <a:pt x="1274" y="55"/>
                  </a:lnTo>
                  <a:cubicBezTo>
                    <a:pt x="1274" y="55"/>
                    <a:pt x="1268" y="94"/>
                    <a:pt x="1267" y="94"/>
                  </a:cubicBezTo>
                  <a:cubicBezTo>
                    <a:pt x="1265" y="93"/>
                    <a:pt x="1246" y="95"/>
                    <a:pt x="1246" y="95"/>
                  </a:cubicBezTo>
                  <a:lnTo>
                    <a:pt x="1231" y="105"/>
                  </a:lnTo>
                  <a:lnTo>
                    <a:pt x="1205" y="105"/>
                  </a:lnTo>
                  <a:lnTo>
                    <a:pt x="1186" y="122"/>
                  </a:lnTo>
                  <a:cubicBezTo>
                    <a:pt x="1186" y="122"/>
                    <a:pt x="1187" y="134"/>
                    <a:pt x="1186" y="139"/>
                  </a:cubicBezTo>
                  <a:cubicBezTo>
                    <a:pt x="1185" y="143"/>
                    <a:pt x="1177" y="148"/>
                    <a:pt x="1177" y="148"/>
                  </a:cubicBezTo>
                  <a:cubicBezTo>
                    <a:pt x="1177" y="148"/>
                    <a:pt x="1158" y="150"/>
                    <a:pt x="1157" y="151"/>
                  </a:cubicBezTo>
                  <a:cubicBezTo>
                    <a:pt x="1155" y="151"/>
                    <a:pt x="1145" y="158"/>
                    <a:pt x="1145" y="158"/>
                  </a:cubicBezTo>
                  <a:lnTo>
                    <a:pt x="1132" y="162"/>
                  </a:lnTo>
                  <a:lnTo>
                    <a:pt x="1121" y="178"/>
                  </a:lnTo>
                  <a:lnTo>
                    <a:pt x="1097" y="189"/>
                  </a:lnTo>
                  <a:cubicBezTo>
                    <a:pt x="1097" y="189"/>
                    <a:pt x="1068" y="196"/>
                    <a:pt x="1066" y="197"/>
                  </a:cubicBezTo>
                  <a:cubicBezTo>
                    <a:pt x="1064" y="197"/>
                    <a:pt x="1059" y="192"/>
                    <a:pt x="1058" y="190"/>
                  </a:cubicBezTo>
                  <a:cubicBezTo>
                    <a:pt x="1057" y="189"/>
                    <a:pt x="1052" y="167"/>
                    <a:pt x="1052" y="167"/>
                  </a:cubicBezTo>
                  <a:lnTo>
                    <a:pt x="1043" y="186"/>
                  </a:lnTo>
                  <a:lnTo>
                    <a:pt x="991" y="196"/>
                  </a:lnTo>
                  <a:lnTo>
                    <a:pt x="982" y="208"/>
                  </a:lnTo>
                  <a:lnTo>
                    <a:pt x="962" y="223"/>
                  </a:lnTo>
                  <a:lnTo>
                    <a:pt x="953" y="228"/>
                  </a:lnTo>
                  <a:cubicBezTo>
                    <a:pt x="953" y="228"/>
                    <a:pt x="900" y="234"/>
                    <a:pt x="888" y="230"/>
                  </a:cubicBezTo>
                  <a:cubicBezTo>
                    <a:pt x="875" y="227"/>
                    <a:pt x="868" y="214"/>
                    <a:pt x="861" y="205"/>
                  </a:cubicBezTo>
                  <a:cubicBezTo>
                    <a:pt x="855" y="197"/>
                    <a:pt x="845" y="194"/>
                    <a:pt x="844" y="192"/>
                  </a:cubicBezTo>
                  <a:cubicBezTo>
                    <a:pt x="842" y="189"/>
                    <a:pt x="819" y="169"/>
                    <a:pt x="817" y="167"/>
                  </a:cubicBezTo>
                  <a:cubicBezTo>
                    <a:pt x="816" y="166"/>
                    <a:pt x="795" y="163"/>
                    <a:pt x="795" y="163"/>
                  </a:cubicBezTo>
                  <a:lnTo>
                    <a:pt x="769" y="159"/>
                  </a:lnTo>
                  <a:cubicBezTo>
                    <a:pt x="769" y="159"/>
                    <a:pt x="759" y="168"/>
                    <a:pt x="758" y="168"/>
                  </a:cubicBezTo>
                  <a:cubicBezTo>
                    <a:pt x="756" y="168"/>
                    <a:pt x="728" y="167"/>
                    <a:pt x="728" y="167"/>
                  </a:cubicBezTo>
                  <a:lnTo>
                    <a:pt x="722" y="160"/>
                  </a:lnTo>
                  <a:lnTo>
                    <a:pt x="694" y="152"/>
                  </a:lnTo>
                  <a:cubicBezTo>
                    <a:pt x="694" y="152"/>
                    <a:pt x="659" y="148"/>
                    <a:pt x="657" y="148"/>
                  </a:cubicBezTo>
                  <a:cubicBezTo>
                    <a:pt x="655" y="148"/>
                    <a:pt x="646" y="151"/>
                    <a:pt x="645" y="151"/>
                  </a:cubicBezTo>
                  <a:cubicBezTo>
                    <a:pt x="644" y="152"/>
                    <a:pt x="633" y="158"/>
                    <a:pt x="633" y="158"/>
                  </a:cubicBezTo>
                  <a:cubicBezTo>
                    <a:pt x="633" y="158"/>
                    <a:pt x="620" y="170"/>
                    <a:pt x="619" y="171"/>
                  </a:cubicBezTo>
                  <a:cubicBezTo>
                    <a:pt x="618" y="173"/>
                    <a:pt x="605" y="178"/>
                    <a:pt x="605" y="178"/>
                  </a:cubicBezTo>
                  <a:lnTo>
                    <a:pt x="596" y="178"/>
                  </a:lnTo>
                  <a:cubicBezTo>
                    <a:pt x="596" y="178"/>
                    <a:pt x="594" y="154"/>
                    <a:pt x="594" y="152"/>
                  </a:cubicBezTo>
                  <a:cubicBezTo>
                    <a:pt x="594" y="150"/>
                    <a:pt x="588" y="150"/>
                    <a:pt x="588" y="150"/>
                  </a:cubicBezTo>
                  <a:lnTo>
                    <a:pt x="556" y="155"/>
                  </a:lnTo>
                  <a:lnTo>
                    <a:pt x="538" y="146"/>
                  </a:lnTo>
                  <a:lnTo>
                    <a:pt x="487" y="132"/>
                  </a:lnTo>
                  <a:lnTo>
                    <a:pt x="491" y="107"/>
                  </a:lnTo>
                  <a:cubicBezTo>
                    <a:pt x="482" y="108"/>
                    <a:pt x="474" y="108"/>
                    <a:pt x="474" y="108"/>
                  </a:cubicBezTo>
                  <a:cubicBezTo>
                    <a:pt x="474" y="108"/>
                    <a:pt x="452" y="69"/>
                    <a:pt x="446" y="58"/>
                  </a:cubicBezTo>
                  <a:cubicBezTo>
                    <a:pt x="441" y="48"/>
                    <a:pt x="437" y="63"/>
                    <a:pt x="436" y="66"/>
                  </a:cubicBezTo>
                  <a:cubicBezTo>
                    <a:pt x="435" y="68"/>
                    <a:pt x="423" y="91"/>
                    <a:pt x="423" y="91"/>
                  </a:cubicBezTo>
                  <a:lnTo>
                    <a:pt x="393" y="110"/>
                  </a:lnTo>
                  <a:lnTo>
                    <a:pt x="357" y="154"/>
                  </a:lnTo>
                  <a:lnTo>
                    <a:pt x="367" y="183"/>
                  </a:lnTo>
                  <a:lnTo>
                    <a:pt x="374" y="201"/>
                  </a:lnTo>
                  <a:lnTo>
                    <a:pt x="398" y="222"/>
                  </a:lnTo>
                  <a:lnTo>
                    <a:pt x="402" y="246"/>
                  </a:lnTo>
                  <a:lnTo>
                    <a:pt x="386" y="254"/>
                  </a:lnTo>
                  <a:lnTo>
                    <a:pt x="380" y="276"/>
                  </a:lnTo>
                  <a:lnTo>
                    <a:pt x="384" y="302"/>
                  </a:lnTo>
                  <a:lnTo>
                    <a:pt x="398" y="304"/>
                  </a:lnTo>
                  <a:lnTo>
                    <a:pt x="431" y="305"/>
                  </a:lnTo>
                  <a:lnTo>
                    <a:pt x="425" y="324"/>
                  </a:lnTo>
                  <a:cubicBezTo>
                    <a:pt x="425" y="324"/>
                    <a:pt x="405" y="355"/>
                    <a:pt x="404" y="357"/>
                  </a:cubicBezTo>
                  <a:cubicBezTo>
                    <a:pt x="404" y="359"/>
                    <a:pt x="406" y="409"/>
                    <a:pt x="406" y="409"/>
                  </a:cubicBezTo>
                  <a:lnTo>
                    <a:pt x="391" y="445"/>
                  </a:lnTo>
                  <a:lnTo>
                    <a:pt x="381" y="469"/>
                  </a:lnTo>
                  <a:lnTo>
                    <a:pt x="339" y="475"/>
                  </a:lnTo>
                  <a:lnTo>
                    <a:pt x="337" y="515"/>
                  </a:lnTo>
                  <a:lnTo>
                    <a:pt x="311" y="521"/>
                  </a:lnTo>
                  <a:lnTo>
                    <a:pt x="286" y="532"/>
                  </a:lnTo>
                  <a:cubicBezTo>
                    <a:pt x="286" y="532"/>
                    <a:pt x="276" y="554"/>
                    <a:pt x="276" y="556"/>
                  </a:cubicBezTo>
                  <a:cubicBezTo>
                    <a:pt x="275" y="558"/>
                    <a:pt x="288" y="567"/>
                    <a:pt x="288" y="567"/>
                  </a:cubicBezTo>
                  <a:lnTo>
                    <a:pt x="286" y="588"/>
                  </a:lnTo>
                  <a:lnTo>
                    <a:pt x="220" y="598"/>
                  </a:lnTo>
                  <a:lnTo>
                    <a:pt x="145" y="598"/>
                  </a:lnTo>
                  <a:lnTo>
                    <a:pt x="93" y="599"/>
                  </a:lnTo>
                  <a:lnTo>
                    <a:pt x="88" y="585"/>
                  </a:lnTo>
                  <a:lnTo>
                    <a:pt x="0" y="583"/>
                  </a:lnTo>
                  <a:lnTo>
                    <a:pt x="7" y="641"/>
                  </a:lnTo>
                  <a:lnTo>
                    <a:pt x="38" y="650"/>
                  </a:lnTo>
                  <a:lnTo>
                    <a:pt x="35" y="665"/>
                  </a:lnTo>
                  <a:lnTo>
                    <a:pt x="15" y="673"/>
                  </a:lnTo>
                  <a:lnTo>
                    <a:pt x="28" y="697"/>
                  </a:lnTo>
                  <a:lnTo>
                    <a:pt x="43" y="711"/>
                  </a:lnTo>
                  <a:lnTo>
                    <a:pt x="71" y="712"/>
                  </a:lnTo>
                  <a:lnTo>
                    <a:pt x="96" y="720"/>
                  </a:lnTo>
                  <a:lnTo>
                    <a:pt x="101" y="745"/>
                  </a:lnTo>
                  <a:lnTo>
                    <a:pt x="111" y="745"/>
                  </a:lnTo>
                  <a:lnTo>
                    <a:pt x="146" y="767"/>
                  </a:lnTo>
                  <a:close/>
                </a:path>
              </a:pathLst>
            </a:custGeom>
            <a:grpFill/>
            <a:ln w="12700" cap="rnd">
              <a:solidFill>
                <a:schemeClr val="accent1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7" name="Freeform 39"/>
            <p:cNvSpPr>
              <a:spLocks/>
            </p:cNvSpPr>
            <p:nvPr/>
          </p:nvSpPr>
          <p:spPr bwMode="auto">
            <a:xfrm>
              <a:off x="1038689" y="2049327"/>
              <a:ext cx="1266090" cy="1080047"/>
            </a:xfrm>
            <a:custGeom>
              <a:avLst/>
              <a:gdLst>
                <a:gd name="T0" fmla="*/ 107 w 1500"/>
                <a:gd name="T1" fmla="*/ 1197 h 1279"/>
                <a:gd name="T2" fmla="*/ 146 w 1500"/>
                <a:gd name="T3" fmla="*/ 1203 h 1279"/>
                <a:gd name="T4" fmla="*/ 235 w 1500"/>
                <a:gd name="T5" fmla="*/ 1205 h 1279"/>
                <a:gd name="T6" fmla="*/ 308 w 1500"/>
                <a:gd name="T7" fmla="*/ 1208 h 1279"/>
                <a:gd name="T8" fmla="*/ 401 w 1500"/>
                <a:gd name="T9" fmla="*/ 1275 h 1279"/>
                <a:gd name="T10" fmla="*/ 504 w 1500"/>
                <a:gd name="T11" fmla="*/ 1241 h 1279"/>
                <a:gd name="T12" fmla="*/ 579 w 1500"/>
                <a:gd name="T13" fmla="*/ 1242 h 1279"/>
                <a:gd name="T14" fmla="*/ 658 w 1500"/>
                <a:gd name="T15" fmla="*/ 1203 h 1279"/>
                <a:gd name="T16" fmla="*/ 699 w 1500"/>
                <a:gd name="T17" fmla="*/ 1167 h 1279"/>
                <a:gd name="T18" fmla="*/ 780 w 1500"/>
                <a:gd name="T19" fmla="*/ 1139 h 1279"/>
                <a:gd name="T20" fmla="*/ 837 w 1500"/>
                <a:gd name="T21" fmla="*/ 1071 h 1279"/>
                <a:gd name="T22" fmla="*/ 858 w 1500"/>
                <a:gd name="T23" fmla="*/ 1101 h 1279"/>
                <a:gd name="T24" fmla="*/ 863 w 1500"/>
                <a:gd name="T25" fmla="*/ 1110 h 1279"/>
                <a:gd name="T26" fmla="*/ 895 w 1500"/>
                <a:gd name="T27" fmla="*/ 1077 h 1279"/>
                <a:gd name="T28" fmla="*/ 933 w 1500"/>
                <a:gd name="T29" fmla="*/ 1055 h 1279"/>
                <a:gd name="T30" fmla="*/ 1034 w 1500"/>
                <a:gd name="T31" fmla="*/ 1032 h 1279"/>
                <a:gd name="T32" fmla="*/ 1171 w 1500"/>
                <a:gd name="T33" fmla="*/ 838 h 1279"/>
                <a:gd name="T34" fmla="*/ 1241 w 1500"/>
                <a:gd name="T35" fmla="*/ 759 h 1279"/>
                <a:gd name="T36" fmla="*/ 1273 w 1500"/>
                <a:gd name="T37" fmla="*/ 642 h 1279"/>
                <a:gd name="T38" fmla="*/ 1336 w 1500"/>
                <a:gd name="T39" fmla="*/ 607 h 1279"/>
                <a:gd name="T40" fmla="*/ 1384 w 1500"/>
                <a:gd name="T41" fmla="*/ 618 h 1279"/>
                <a:gd name="T42" fmla="*/ 1491 w 1500"/>
                <a:gd name="T43" fmla="*/ 462 h 1279"/>
                <a:gd name="T44" fmla="*/ 1444 w 1500"/>
                <a:gd name="T45" fmla="*/ 406 h 1279"/>
                <a:gd name="T46" fmla="*/ 1422 w 1500"/>
                <a:gd name="T47" fmla="*/ 371 h 1279"/>
                <a:gd name="T48" fmla="*/ 1393 w 1500"/>
                <a:gd name="T49" fmla="*/ 388 h 1279"/>
                <a:gd name="T50" fmla="*/ 1337 w 1500"/>
                <a:gd name="T51" fmla="*/ 441 h 1279"/>
                <a:gd name="T52" fmla="*/ 1357 w 1500"/>
                <a:gd name="T53" fmla="*/ 378 h 1279"/>
                <a:gd name="T54" fmla="*/ 1358 w 1500"/>
                <a:gd name="T55" fmla="*/ 301 h 1279"/>
                <a:gd name="T56" fmla="*/ 1262 w 1500"/>
                <a:gd name="T57" fmla="*/ 328 h 1279"/>
                <a:gd name="T58" fmla="*/ 1218 w 1500"/>
                <a:gd name="T59" fmla="*/ 386 h 1279"/>
                <a:gd name="T60" fmla="*/ 1187 w 1500"/>
                <a:gd name="T61" fmla="*/ 320 h 1279"/>
                <a:gd name="T62" fmla="*/ 1191 w 1500"/>
                <a:gd name="T63" fmla="*/ 237 h 1279"/>
                <a:gd name="T64" fmla="*/ 1139 w 1500"/>
                <a:gd name="T65" fmla="*/ 165 h 1279"/>
                <a:gd name="T66" fmla="*/ 1151 w 1500"/>
                <a:gd name="T67" fmla="*/ 96 h 1279"/>
                <a:gd name="T68" fmla="*/ 1118 w 1500"/>
                <a:gd name="T69" fmla="*/ 24 h 1279"/>
                <a:gd name="T70" fmla="*/ 1016 w 1500"/>
                <a:gd name="T71" fmla="*/ 15 h 1279"/>
                <a:gd name="T72" fmla="*/ 1066 w 1500"/>
                <a:gd name="T73" fmla="*/ 133 h 1279"/>
                <a:gd name="T74" fmla="*/ 1046 w 1500"/>
                <a:gd name="T75" fmla="*/ 334 h 1279"/>
                <a:gd name="T76" fmla="*/ 1002 w 1500"/>
                <a:gd name="T77" fmla="*/ 375 h 1279"/>
                <a:gd name="T78" fmla="*/ 899 w 1500"/>
                <a:gd name="T79" fmla="*/ 404 h 1279"/>
                <a:gd name="T80" fmla="*/ 844 w 1500"/>
                <a:gd name="T81" fmla="*/ 381 h 1279"/>
                <a:gd name="T82" fmla="*/ 574 w 1500"/>
                <a:gd name="T83" fmla="*/ 399 h 1279"/>
                <a:gd name="T84" fmla="*/ 490 w 1500"/>
                <a:gd name="T85" fmla="*/ 315 h 1279"/>
                <a:gd name="T86" fmla="*/ 372 w 1500"/>
                <a:gd name="T87" fmla="*/ 320 h 1279"/>
                <a:gd name="T88" fmla="*/ 287 w 1500"/>
                <a:gd name="T89" fmla="*/ 309 h 1279"/>
                <a:gd name="T90" fmla="*/ 188 w 1500"/>
                <a:gd name="T91" fmla="*/ 379 h 1279"/>
                <a:gd name="T92" fmla="*/ 209 w 1500"/>
                <a:gd name="T93" fmla="*/ 490 h 1279"/>
                <a:gd name="T94" fmla="*/ 110 w 1500"/>
                <a:gd name="T95" fmla="*/ 555 h 1279"/>
                <a:gd name="T96" fmla="*/ 170 w 1500"/>
                <a:gd name="T97" fmla="*/ 622 h 1279"/>
                <a:gd name="T98" fmla="*/ 198 w 1500"/>
                <a:gd name="T99" fmla="*/ 763 h 1279"/>
                <a:gd name="T100" fmla="*/ 289 w 1500"/>
                <a:gd name="T101" fmla="*/ 905 h 1279"/>
                <a:gd name="T102" fmla="*/ 173 w 1500"/>
                <a:gd name="T103" fmla="*/ 977 h 1279"/>
                <a:gd name="T104" fmla="*/ 136 w 1500"/>
                <a:gd name="T105" fmla="*/ 1034 h 1279"/>
                <a:gd name="T106" fmla="*/ 58 w 1500"/>
                <a:gd name="T107" fmla="*/ 1140 h 1279"/>
                <a:gd name="T108" fmla="*/ 51 w 1500"/>
                <a:gd name="T109" fmla="*/ 1191 h 1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500" h="1279">
                  <a:moveTo>
                    <a:pt x="51" y="1191"/>
                  </a:moveTo>
                  <a:lnTo>
                    <a:pt x="69" y="1200"/>
                  </a:lnTo>
                  <a:lnTo>
                    <a:pt x="101" y="1195"/>
                  </a:lnTo>
                  <a:cubicBezTo>
                    <a:pt x="101" y="1195"/>
                    <a:pt x="107" y="1195"/>
                    <a:pt x="107" y="1197"/>
                  </a:cubicBezTo>
                  <a:cubicBezTo>
                    <a:pt x="107" y="1199"/>
                    <a:pt x="109" y="1223"/>
                    <a:pt x="109" y="1223"/>
                  </a:cubicBezTo>
                  <a:lnTo>
                    <a:pt x="118" y="1223"/>
                  </a:lnTo>
                  <a:cubicBezTo>
                    <a:pt x="118" y="1223"/>
                    <a:pt x="131" y="1218"/>
                    <a:pt x="132" y="1216"/>
                  </a:cubicBezTo>
                  <a:cubicBezTo>
                    <a:pt x="133" y="1215"/>
                    <a:pt x="146" y="1203"/>
                    <a:pt x="146" y="1203"/>
                  </a:cubicBezTo>
                  <a:cubicBezTo>
                    <a:pt x="146" y="1203"/>
                    <a:pt x="157" y="1197"/>
                    <a:pt x="158" y="1196"/>
                  </a:cubicBezTo>
                  <a:cubicBezTo>
                    <a:pt x="159" y="1196"/>
                    <a:pt x="168" y="1193"/>
                    <a:pt x="170" y="1193"/>
                  </a:cubicBezTo>
                  <a:cubicBezTo>
                    <a:pt x="172" y="1193"/>
                    <a:pt x="207" y="1197"/>
                    <a:pt x="207" y="1197"/>
                  </a:cubicBezTo>
                  <a:lnTo>
                    <a:pt x="235" y="1205"/>
                  </a:lnTo>
                  <a:lnTo>
                    <a:pt x="241" y="1212"/>
                  </a:lnTo>
                  <a:cubicBezTo>
                    <a:pt x="241" y="1212"/>
                    <a:pt x="269" y="1213"/>
                    <a:pt x="271" y="1213"/>
                  </a:cubicBezTo>
                  <a:cubicBezTo>
                    <a:pt x="272" y="1213"/>
                    <a:pt x="282" y="1204"/>
                    <a:pt x="282" y="1204"/>
                  </a:cubicBezTo>
                  <a:lnTo>
                    <a:pt x="308" y="1208"/>
                  </a:lnTo>
                  <a:cubicBezTo>
                    <a:pt x="308" y="1208"/>
                    <a:pt x="329" y="1211"/>
                    <a:pt x="330" y="1212"/>
                  </a:cubicBezTo>
                  <a:cubicBezTo>
                    <a:pt x="332" y="1214"/>
                    <a:pt x="355" y="1234"/>
                    <a:pt x="357" y="1237"/>
                  </a:cubicBezTo>
                  <a:cubicBezTo>
                    <a:pt x="358" y="1239"/>
                    <a:pt x="368" y="1242"/>
                    <a:pt x="374" y="1250"/>
                  </a:cubicBezTo>
                  <a:cubicBezTo>
                    <a:pt x="381" y="1259"/>
                    <a:pt x="388" y="1272"/>
                    <a:pt x="401" y="1275"/>
                  </a:cubicBezTo>
                  <a:cubicBezTo>
                    <a:pt x="413" y="1279"/>
                    <a:pt x="466" y="1273"/>
                    <a:pt x="466" y="1273"/>
                  </a:cubicBezTo>
                  <a:lnTo>
                    <a:pt x="475" y="1268"/>
                  </a:lnTo>
                  <a:lnTo>
                    <a:pt x="495" y="1253"/>
                  </a:lnTo>
                  <a:lnTo>
                    <a:pt x="504" y="1241"/>
                  </a:lnTo>
                  <a:lnTo>
                    <a:pt x="556" y="1231"/>
                  </a:lnTo>
                  <a:lnTo>
                    <a:pt x="565" y="1212"/>
                  </a:lnTo>
                  <a:cubicBezTo>
                    <a:pt x="565" y="1212"/>
                    <a:pt x="570" y="1234"/>
                    <a:pt x="571" y="1235"/>
                  </a:cubicBezTo>
                  <a:cubicBezTo>
                    <a:pt x="572" y="1237"/>
                    <a:pt x="577" y="1242"/>
                    <a:pt x="579" y="1242"/>
                  </a:cubicBezTo>
                  <a:cubicBezTo>
                    <a:pt x="581" y="1241"/>
                    <a:pt x="610" y="1234"/>
                    <a:pt x="610" y="1234"/>
                  </a:cubicBezTo>
                  <a:lnTo>
                    <a:pt x="634" y="1223"/>
                  </a:lnTo>
                  <a:lnTo>
                    <a:pt x="645" y="1207"/>
                  </a:lnTo>
                  <a:lnTo>
                    <a:pt x="658" y="1203"/>
                  </a:lnTo>
                  <a:cubicBezTo>
                    <a:pt x="658" y="1203"/>
                    <a:pt x="668" y="1196"/>
                    <a:pt x="670" y="1196"/>
                  </a:cubicBezTo>
                  <a:cubicBezTo>
                    <a:pt x="671" y="1196"/>
                    <a:pt x="690" y="1193"/>
                    <a:pt x="690" y="1193"/>
                  </a:cubicBezTo>
                  <a:cubicBezTo>
                    <a:pt x="690" y="1193"/>
                    <a:pt x="698" y="1188"/>
                    <a:pt x="699" y="1184"/>
                  </a:cubicBezTo>
                  <a:cubicBezTo>
                    <a:pt x="700" y="1179"/>
                    <a:pt x="699" y="1167"/>
                    <a:pt x="699" y="1167"/>
                  </a:cubicBezTo>
                  <a:lnTo>
                    <a:pt x="718" y="1150"/>
                  </a:lnTo>
                  <a:lnTo>
                    <a:pt x="744" y="1150"/>
                  </a:lnTo>
                  <a:lnTo>
                    <a:pt x="759" y="1140"/>
                  </a:lnTo>
                  <a:cubicBezTo>
                    <a:pt x="759" y="1140"/>
                    <a:pt x="778" y="1138"/>
                    <a:pt x="780" y="1139"/>
                  </a:cubicBezTo>
                  <a:cubicBezTo>
                    <a:pt x="781" y="1139"/>
                    <a:pt x="787" y="1100"/>
                    <a:pt x="787" y="1100"/>
                  </a:cubicBezTo>
                  <a:lnTo>
                    <a:pt x="796" y="1097"/>
                  </a:lnTo>
                  <a:lnTo>
                    <a:pt x="824" y="1087"/>
                  </a:lnTo>
                  <a:lnTo>
                    <a:pt x="837" y="1071"/>
                  </a:lnTo>
                  <a:lnTo>
                    <a:pt x="846" y="1067"/>
                  </a:lnTo>
                  <a:lnTo>
                    <a:pt x="861" y="1067"/>
                  </a:lnTo>
                  <a:lnTo>
                    <a:pt x="863" y="1088"/>
                  </a:lnTo>
                  <a:cubicBezTo>
                    <a:pt x="863" y="1088"/>
                    <a:pt x="860" y="1099"/>
                    <a:pt x="858" y="1101"/>
                  </a:cubicBezTo>
                  <a:cubicBezTo>
                    <a:pt x="856" y="1103"/>
                    <a:pt x="843" y="1109"/>
                    <a:pt x="843" y="1109"/>
                  </a:cubicBezTo>
                  <a:lnTo>
                    <a:pt x="843" y="1117"/>
                  </a:lnTo>
                  <a:lnTo>
                    <a:pt x="860" y="1118"/>
                  </a:lnTo>
                  <a:cubicBezTo>
                    <a:pt x="860" y="1118"/>
                    <a:pt x="861" y="1109"/>
                    <a:pt x="863" y="1110"/>
                  </a:cubicBezTo>
                  <a:cubicBezTo>
                    <a:pt x="866" y="1110"/>
                    <a:pt x="873" y="1098"/>
                    <a:pt x="873" y="1098"/>
                  </a:cubicBezTo>
                  <a:lnTo>
                    <a:pt x="884" y="1095"/>
                  </a:lnTo>
                  <a:cubicBezTo>
                    <a:pt x="884" y="1095"/>
                    <a:pt x="894" y="1090"/>
                    <a:pt x="895" y="1087"/>
                  </a:cubicBezTo>
                  <a:cubicBezTo>
                    <a:pt x="895" y="1085"/>
                    <a:pt x="893" y="1078"/>
                    <a:pt x="895" y="1077"/>
                  </a:cubicBezTo>
                  <a:cubicBezTo>
                    <a:pt x="897" y="1077"/>
                    <a:pt x="902" y="1072"/>
                    <a:pt x="904" y="1069"/>
                  </a:cubicBezTo>
                  <a:cubicBezTo>
                    <a:pt x="907" y="1067"/>
                    <a:pt x="910" y="1060"/>
                    <a:pt x="912" y="1059"/>
                  </a:cubicBezTo>
                  <a:cubicBezTo>
                    <a:pt x="915" y="1058"/>
                    <a:pt x="918" y="1054"/>
                    <a:pt x="920" y="1055"/>
                  </a:cubicBezTo>
                  <a:cubicBezTo>
                    <a:pt x="923" y="1055"/>
                    <a:pt x="919" y="1056"/>
                    <a:pt x="933" y="1055"/>
                  </a:cubicBezTo>
                  <a:cubicBezTo>
                    <a:pt x="948" y="1054"/>
                    <a:pt x="975" y="1054"/>
                    <a:pt x="981" y="1055"/>
                  </a:cubicBezTo>
                  <a:cubicBezTo>
                    <a:pt x="987" y="1055"/>
                    <a:pt x="996" y="1045"/>
                    <a:pt x="996" y="1045"/>
                  </a:cubicBezTo>
                  <a:lnTo>
                    <a:pt x="1014" y="1046"/>
                  </a:lnTo>
                  <a:lnTo>
                    <a:pt x="1034" y="1032"/>
                  </a:lnTo>
                  <a:lnTo>
                    <a:pt x="1108" y="963"/>
                  </a:lnTo>
                  <a:lnTo>
                    <a:pt x="1152" y="895"/>
                  </a:lnTo>
                  <a:cubicBezTo>
                    <a:pt x="1152" y="895"/>
                    <a:pt x="1165" y="872"/>
                    <a:pt x="1166" y="870"/>
                  </a:cubicBezTo>
                  <a:cubicBezTo>
                    <a:pt x="1166" y="869"/>
                    <a:pt x="1171" y="846"/>
                    <a:pt x="1171" y="838"/>
                  </a:cubicBezTo>
                  <a:cubicBezTo>
                    <a:pt x="1171" y="829"/>
                    <a:pt x="1164" y="820"/>
                    <a:pt x="1164" y="820"/>
                  </a:cubicBezTo>
                  <a:lnTo>
                    <a:pt x="1166" y="778"/>
                  </a:lnTo>
                  <a:lnTo>
                    <a:pt x="1237" y="778"/>
                  </a:lnTo>
                  <a:cubicBezTo>
                    <a:pt x="1237" y="778"/>
                    <a:pt x="1240" y="762"/>
                    <a:pt x="1241" y="759"/>
                  </a:cubicBezTo>
                  <a:cubicBezTo>
                    <a:pt x="1241" y="757"/>
                    <a:pt x="1247" y="738"/>
                    <a:pt x="1247" y="736"/>
                  </a:cubicBezTo>
                  <a:cubicBezTo>
                    <a:pt x="1248" y="734"/>
                    <a:pt x="1259" y="713"/>
                    <a:pt x="1260" y="710"/>
                  </a:cubicBezTo>
                  <a:cubicBezTo>
                    <a:pt x="1260" y="706"/>
                    <a:pt x="1271" y="681"/>
                    <a:pt x="1271" y="681"/>
                  </a:cubicBezTo>
                  <a:lnTo>
                    <a:pt x="1273" y="642"/>
                  </a:lnTo>
                  <a:cubicBezTo>
                    <a:pt x="1273" y="642"/>
                    <a:pt x="1289" y="639"/>
                    <a:pt x="1292" y="638"/>
                  </a:cubicBezTo>
                  <a:cubicBezTo>
                    <a:pt x="1296" y="637"/>
                    <a:pt x="1297" y="634"/>
                    <a:pt x="1301" y="628"/>
                  </a:cubicBezTo>
                  <a:cubicBezTo>
                    <a:pt x="1306" y="623"/>
                    <a:pt x="1315" y="607"/>
                    <a:pt x="1315" y="607"/>
                  </a:cubicBezTo>
                  <a:lnTo>
                    <a:pt x="1336" y="607"/>
                  </a:lnTo>
                  <a:lnTo>
                    <a:pt x="1338" y="639"/>
                  </a:lnTo>
                  <a:lnTo>
                    <a:pt x="1354" y="642"/>
                  </a:lnTo>
                  <a:lnTo>
                    <a:pt x="1369" y="637"/>
                  </a:lnTo>
                  <a:lnTo>
                    <a:pt x="1384" y="618"/>
                  </a:lnTo>
                  <a:lnTo>
                    <a:pt x="1440" y="535"/>
                  </a:lnTo>
                  <a:lnTo>
                    <a:pt x="1456" y="495"/>
                  </a:lnTo>
                  <a:lnTo>
                    <a:pt x="1468" y="485"/>
                  </a:lnTo>
                  <a:lnTo>
                    <a:pt x="1491" y="462"/>
                  </a:lnTo>
                  <a:lnTo>
                    <a:pt x="1497" y="451"/>
                  </a:lnTo>
                  <a:cubicBezTo>
                    <a:pt x="1497" y="451"/>
                    <a:pt x="1500" y="438"/>
                    <a:pt x="1488" y="420"/>
                  </a:cubicBezTo>
                  <a:cubicBezTo>
                    <a:pt x="1476" y="402"/>
                    <a:pt x="1453" y="399"/>
                    <a:pt x="1451" y="398"/>
                  </a:cubicBezTo>
                  <a:cubicBezTo>
                    <a:pt x="1448" y="397"/>
                    <a:pt x="1444" y="406"/>
                    <a:pt x="1444" y="406"/>
                  </a:cubicBezTo>
                  <a:lnTo>
                    <a:pt x="1412" y="406"/>
                  </a:lnTo>
                  <a:cubicBezTo>
                    <a:pt x="1412" y="406"/>
                    <a:pt x="1412" y="395"/>
                    <a:pt x="1413" y="390"/>
                  </a:cubicBezTo>
                  <a:cubicBezTo>
                    <a:pt x="1413" y="384"/>
                    <a:pt x="1422" y="385"/>
                    <a:pt x="1422" y="385"/>
                  </a:cubicBezTo>
                  <a:lnTo>
                    <a:pt x="1422" y="371"/>
                  </a:lnTo>
                  <a:cubicBezTo>
                    <a:pt x="1422" y="366"/>
                    <a:pt x="1417" y="356"/>
                    <a:pt x="1416" y="355"/>
                  </a:cubicBezTo>
                  <a:cubicBezTo>
                    <a:pt x="1416" y="354"/>
                    <a:pt x="1404" y="348"/>
                    <a:pt x="1404" y="348"/>
                  </a:cubicBezTo>
                  <a:lnTo>
                    <a:pt x="1395" y="359"/>
                  </a:lnTo>
                  <a:cubicBezTo>
                    <a:pt x="1395" y="359"/>
                    <a:pt x="1393" y="385"/>
                    <a:pt x="1393" y="388"/>
                  </a:cubicBezTo>
                  <a:cubicBezTo>
                    <a:pt x="1393" y="392"/>
                    <a:pt x="1390" y="395"/>
                    <a:pt x="1387" y="399"/>
                  </a:cubicBezTo>
                  <a:cubicBezTo>
                    <a:pt x="1384" y="403"/>
                    <a:pt x="1373" y="413"/>
                    <a:pt x="1371" y="415"/>
                  </a:cubicBezTo>
                  <a:cubicBezTo>
                    <a:pt x="1370" y="417"/>
                    <a:pt x="1354" y="429"/>
                    <a:pt x="1353" y="430"/>
                  </a:cubicBezTo>
                  <a:cubicBezTo>
                    <a:pt x="1352" y="432"/>
                    <a:pt x="1337" y="441"/>
                    <a:pt x="1337" y="441"/>
                  </a:cubicBezTo>
                  <a:cubicBezTo>
                    <a:pt x="1337" y="441"/>
                    <a:pt x="1325" y="437"/>
                    <a:pt x="1325" y="433"/>
                  </a:cubicBezTo>
                  <a:cubicBezTo>
                    <a:pt x="1324" y="429"/>
                    <a:pt x="1334" y="419"/>
                    <a:pt x="1336" y="418"/>
                  </a:cubicBezTo>
                  <a:cubicBezTo>
                    <a:pt x="1337" y="417"/>
                    <a:pt x="1344" y="408"/>
                    <a:pt x="1344" y="406"/>
                  </a:cubicBezTo>
                  <a:cubicBezTo>
                    <a:pt x="1345" y="404"/>
                    <a:pt x="1357" y="383"/>
                    <a:pt x="1357" y="378"/>
                  </a:cubicBezTo>
                  <a:cubicBezTo>
                    <a:pt x="1357" y="373"/>
                    <a:pt x="1354" y="359"/>
                    <a:pt x="1352" y="356"/>
                  </a:cubicBezTo>
                  <a:cubicBezTo>
                    <a:pt x="1349" y="352"/>
                    <a:pt x="1348" y="337"/>
                    <a:pt x="1349" y="336"/>
                  </a:cubicBezTo>
                  <a:cubicBezTo>
                    <a:pt x="1350" y="334"/>
                    <a:pt x="1363" y="314"/>
                    <a:pt x="1363" y="314"/>
                  </a:cubicBezTo>
                  <a:lnTo>
                    <a:pt x="1358" y="301"/>
                  </a:lnTo>
                  <a:cubicBezTo>
                    <a:pt x="1358" y="301"/>
                    <a:pt x="1340" y="301"/>
                    <a:pt x="1338" y="301"/>
                  </a:cubicBezTo>
                  <a:cubicBezTo>
                    <a:pt x="1337" y="301"/>
                    <a:pt x="1307" y="313"/>
                    <a:pt x="1307" y="313"/>
                  </a:cubicBezTo>
                  <a:cubicBezTo>
                    <a:pt x="1307" y="313"/>
                    <a:pt x="1269" y="314"/>
                    <a:pt x="1266" y="314"/>
                  </a:cubicBezTo>
                  <a:cubicBezTo>
                    <a:pt x="1264" y="314"/>
                    <a:pt x="1264" y="325"/>
                    <a:pt x="1262" y="328"/>
                  </a:cubicBezTo>
                  <a:cubicBezTo>
                    <a:pt x="1260" y="330"/>
                    <a:pt x="1247" y="344"/>
                    <a:pt x="1245" y="346"/>
                  </a:cubicBezTo>
                  <a:cubicBezTo>
                    <a:pt x="1243" y="348"/>
                    <a:pt x="1229" y="354"/>
                    <a:pt x="1229" y="354"/>
                  </a:cubicBezTo>
                  <a:cubicBezTo>
                    <a:pt x="1229" y="354"/>
                    <a:pt x="1230" y="382"/>
                    <a:pt x="1229" y="383"/>
                  </a:cubicBezTo>
                  <a:cubicBezTo>
                    <a:pt x="1229" y="385"/>
                    <a:pt x="1220" y="386"/>
                    <a:pt x="1218" y="386"/>
                  </a:cubicBezTo>
                  <a:cubicBezTo>
                    <a:pt x="1216" y="386"/>
                    <a:pt x="1200" y="381"/>
                    <a:pt x="1198" y="380"/>
                  </a:cubicBezTo>
                  <a:cubicBezTo>
                    <a:pt x="1195" y="379"/>
                    <a:pt x="1193" y="357"/>
                    <a:pt x="1193" y="357"/>
                  </a:cubicBezTo>
                  <a:lnTo>
                    <a:pt x="1195" y="326"/>
                  </a:lnTo>
                  <a:lnTo>
                    <a:pt x="1187" y="320"/>
                  </a:lnTo>
                  <a:cubicBezTo>
                    <a:pt x="1187" y="320"/>
                    <a:pt x="1188" y="311"/>
                    <a:pt x="1188" y="305"/>
                  </a:cubicBezTo>
                  <a:cubicBezTo>
                    <a:pt x="1187" y="299"/>
                    <a:pt x="1190" y="294"/>
                    <a:pt x="1191" y="292"/>
                  </a:cubicBezTo>
                  <a:cubicBezTo>
                    <a:pt x="1192" y="290"/>
                    <a:pt x="1193" y="271"/>
                    <a:pt x="1193" y="268"/>
                  </a:cubicBezTo>
                  <a:cubicBezTo>
                    <a:pt x="1193" y="264"/>
                    <a:pt x="1191" y="237"/>
                    <a:pt x="1191" y="237"/>
                  </a:cubicBezTo>
                  <a:lnTo>
                    <a:pt x="1184" y="227"/>
                  </a:lnTo>
                  <a:lnTo>
                    <a:pt x="1143" y="225"/>
                  </a:lnTo>
                  <a:cubicBezTo>
                    <a:pt x="1143" y="225"/>
                    <a:pt x="1141" y="199"/>
                    <a:pt x="1141" y="195"/>
                  </a:cubicBezTo>
                  <a:cubicBezTo>
                    <a:pt x="1141" y="191"/>
                    <a:pt x="1140" y="166"/>
                    <a:pt x="1139" y="165"/>
                  </a:cubicBezTo>
                  <a:cubicBezTo>
                    <a:pt x="1139" y="163"/>
                    <a:pt x="1132" y="154"/>
                    <a:pt x="1131" y="151"/>
                  </a:cubicBezTo>
                  <a:cubicBezTo>
                    <a:pt x="1131" y="148"/>
                    <a:pt x="1135" y="132"/>
                    <a:pt x="1137" y="131"/>
                  </a:cubicBezTo>
                  <a:cubicBezTo>
                    <a:pt x="1139" y="129"/>
                    <a:pt x="1144" y="116"/>
                    <a:pt x="1146" y="111"/>
                  </a:cubicBezTo>
                  <a:cubicBezTo>
                    <a:pt x="1148" y="106"/>
                    <a:pt x="1151" y="100"/>
                    <a:pt x="1151" y="96"/>
                  </a:cubicBezTo>
                  <a:cubicBezTo>
                    <a:pt x="1152" y="93"/>
                    <a:pt x="1143" y="74"/>
                    <a:pt x="1143" y="73"/>
                  </a:cubicBezTo>
                  <a:cubicBezTo>
                    <a:pt x="1143" y="71"/>
                    <a:pt x="1135" y="55"/>
                    <a:pt x="1135" y="55"/>
                  </a:cubicBezTo>
                  <a:lnTo>
                    <a:pt x="1121" y="44"/>
                  </a:lnTo>
                  <a:lnTo>
                    <a:pt x="1118" y="24"/>
                  </a:lnTo>
                  <a:lnTo>
                    <a:pt x="1105" y="0"/>
                  </a:lnTo>
                  <a:lnTo>
                    <a:pt x="1087" y="20"/>
                  </a:lnTo>
                  <a:lnTo>
                    <a:pt x="1048" y="25"/>
                  </a:lnTo>
                  <a:lnTo>
                    <a:pt x="1016" y="15"/>
                  </a:lnTo>
                  <a:cubicBezTo>
                    <a:pt x="1016" y="15"/>
                    <a:pt x="1003" y="41"/>
                    <a:pt x="1002" y="67"/>
                  </a:cubicBezTo>
                  <a:cubicBezTo>
                    <a:pt x="1000" y="92"/>
                    <a:pt x="1031" y="103"/>
                    <a:pt x="1031" y="103"/>
                  </a:cubicBezTo>
                  <a:lnTo>
                    <a:pt x="1062" y="119"/>
                  </a:lnTo>
                  <a:lnTo>
                    <a:pt x="1066" y="133"/>
                  </a:lnTo>
                  <a:lnTo>
                    <a:pt x="1046" y="154"/>
                  </a:lnTo>
                  <a:lnTo>
                    <a:pt x="1046" y="281"/>
                  </a:lnTo>
                  <a:lnTo>
                    <a:pt x="1034" y="312"/>
                  </a:lnTo>
                  <a:lnTo>
                    <a:pt x="1046" y="334"/>
                  </a:lnTo>
                  <a:lnTo>
                    <a:pt x="1041" y="382"/>
                  </a:lnTo>
                  <a:cubicBezTo>
                    <a:pt x="1041" y="382"/>
                    <a:pt x="1024" y="411"/>
                    <a:pt x="1013" y="413"/>
                  </a:cubicBezTo>
                  <a:cubicBezTo>
                    <a:pt x="1001" y="414"/>
                    <a:pt x="991" y="388"/>
                    <a:pt x="991" y="388"/>
                  </a:cubicBezTo>
                  <a:lnTo>
                    <a:pt x="1002" y="375"/>
                  </a:lnTo>
                  <a:lnTo>
                    <a:pt x="997" y="355"/>
                  </a:lnTo>
                  <a:lnTo>
                    <a:pt x="966" y="356"/>
                  </a:lnTo>
                  <a:lnTo>
                    <a:pt x="926" y="387"/>
                  </a:lnTo>
                  <a:lnTo>
                    <a:pt x="899" y="404"/>
                  </a:lnTo>
                  <a:lnTo>
                    <a:pt x="864" y="433"/>
                  </a:lnTo>
                  <a:lnTo>
                    <a:pt x="857" y="423"/>
                  </a:lnTo>
                  <a:lnTo>
                    <a:pt x="844" y="407"/>
                  </a:lnTo>
                  <a:lnTo>
                    <a:pt x="844" y="381"/>
                  </a:lnTo>
                  <a:cubicBezTo>
                    <a:pt x="844" y="381"/>
                    <a:pt x="829" y="375"/>
                    <a:pt x="795" y="375"/>
                  </a:cubicBezTo>
                  <a:cubicBezTo>
                    <a:pt x="762" y="376"/>
                    <a:pt x="727" y="399"/>
                    <a:pt x="727" y="399"/>
                  </a:cubicBezTo>
                  <a:cubicBezTo>
                    <a:pt x="727" y="399"/>
                    <a:pt x="675" y="439"/>
                    <a:pt x="650" y="441"/>
                  </a:cubicBezTo>
                  <a:cubicBezTo>
                    <a:pt x="625" y="443"/>
                    <a:pt x="574" y="399"/>
                    <a:pt x="574" y="399"/>
                  </a:cubicBezTo>
                  <a:lnTo>
                    <a:pt x="560" y="328"/>
                  </a:lnTo>
                  <a:lnTo>
                    <a:pt x="531" y="318"/>
                  </a:lnTo>
                  <a:lnTo>
                    <a:pt x="525" y="294"/>
                  </a:lnTo>
                  <a:cubicBezTo>
                    <a:pt x="525" y="294"/>
                    <a:pt x="504" y="304"/>
                    <a:pt x="490" y="315"/>
                  </a:cubicBezTo>
                  <a:cubicBezTo>
                    <a:pt x="475" y="326"/>
                    <a:pt x="460" y="338"/>
                    <a:pt x="460" y="338"/>
                  </a:cubicBezTo>
                  <a:lnTo>
                    <a:pt x="441" y="324"/>
                  </a:lnTo>
                  <a:lnTo>
                    <a:pt x="403" y="328"/>
                  </a:lnTo>
                  <a:cubicBezTo>
                    <a:pt x="403" y="328"/>
                    <a:pt x="388" y="328"/>
                    <a:pt x="372" y="320"/>
                  </a:cubicBezTo>
                  <a:cubicBezTo>
                    <a:pt x="356" y="312"/>
                    <a:pt x="344" y="289"/>
                    <a:pt x="344" y="289"/>
                  </a:cubicBezTo>
                  <a:lnTo>
                    <a:pt x="329" y="306"/>
                  </a:lnTo>
                  <a:lnTo>
                    <a:pt x="314" y="301"/>
                  </a:lnTo>
                  <a:cubicBezTo>
                    <a:pt x="314" y="301"/>
                    <a:pt x="295" y="300"/>
                    <a:pt x="287" y="309"/>
                  </a:cubicBezTo>
                  <a:cubicBezTo>
                    <a:pt x="279" y="318"/>
                    <a:pt x="262" y="332"/>
                    <a:pt x="260" y="332"/>
                  </a:cubicBezTo>
                  <a:cubicBezTo>
                    <a:pt x="258" y="331"/>
                    <a:pt x="215" y="326"/>
                    <a:pt x="215" y="326"/>
                  </a:cubicBezTo>
                  <a:cubicBezTo>
                    <a:pt x="215" y="326"/>
                    <a:pt x="218" y="357"/>
                    <a:pt x="212" y="375"/>
                  </a:cubicBezTo>
                  <a:cubicBezTo>
                    <a:pt x="206" y="394"/>
                    <a:pt x="188" y="379"/>
                    <a:pt x="188" y="379"/>
                  </a:cubicBezTo>
                  <a:cubicBezTo>
                    <a:pt x="188" y="379"/>
                    <a:pt x="174" y="382"/>
                    <a:pt x="171" y="391"/>
                  </a:cubicBezTo>
                  <a:cubicBezTo>
                    <a:pt x="167" y="399"/>
                    <a:pt x="192" y="432"/>
                    <a:pt x="192" y="432"/>
                  </a:cubicBezTo>
                  <a:cubicBezTo>
                    <a:pt x="192" y="432"/>
                    <a:pt x="228" y="454"/>
                    <a:pt x="228" y="466"/>
                  </a:cubicBezTo>
                  <a:cubicBezTo>
                    <a:pt x="228" y="477"/>
                    <a:pt x="221" y="481"/>
                    <a:pt x="209" y="490"/>
                  </a:cubicBezTo>
                  <a:cubicBezTo>
                    <a:pt x="198" y="500"/>
                    <a:pt x="186" y="508"/>
                    <a:pt x="186" y="508"/>
                  </a:cubicBezTo>
                  <a:lnTo>
                    <a:pt x="154" y="518"/>
                  </a:lnTo>
                  <a:lnTo>
                    <a:pt x="123" y="528"/>
                  </a:lnTo>
                  <a:lnTo>
                    <a:pt x="110" y="555"/>
                  </a:lnTo>
                  <a:lnTo>
                    <a:pt x="126" y="583"/>
                  </a:lnTo>
                  <a:lnTo>
                    <a:pt x="165" y="589"/>
                  </a:lnTo>
                  <a:lnTo>
                    <a:pt x="180" y="603"/>
                  </a:lnTo>
                  <a:lnTo>
                    <a:pt x="170" y="622"/>
                  </a:lnTo>
                  <a:lnTo>
                    <a:pt x="147" y="652"/>
                  </a:lnTo>
                  <a:lnTo>
                    <a:pt x="157" y="690"/>
                  </a:lnTo>
                  <a:lnTo>
                    <a:pt x="182" y="717"/>
                  </a:lnTo>
                  <a:lnTo>
                    <a:pt x="198" y="763"/>
                  </a:lnTo>
                  <a:lnTo>
                    <a:pt x="225" y="827"/>
                  </a:lnTo>
                  <a:lnTo>
                    <a:pt x="246" y="862"/>
                  </a:lnTo>
                  <a:lnTo>
                    <a:pt x="276" y="891"/>
                  </a:lnTo>
                  <a:lnTo>
                    <a:pt x="289" y="905"/>
                  </a:lnTo>
                  <a:lnTo>
                    <a:pt x="270" y="922"/>
                  </a:lnTo>
                  <a:lnTo>
                    <a:pt x="239" y="922"/>
                  </a:lnTo>
                  <a:lnTo>
                    <a:pt x="208" y="935"/>
                  </a:lnTo>
                  <a:lnTo>
                    <a:pt x="173" y="977"/>
                  </a:lnTo>
                  <a:lnTo>
                    <a:pt x="208" y="994"/>
                  </a:lnTo>
                  <a:lnTo>
                    <a:pt x="213" y="1014"/>
                  </a:lnTo>
                  <a:lnTo>
                    <a:pt x="182" y="1028"/>
                  </a:lnTo>
                  <a:lnTo>
                    <a:pt x="136" y="1034"/>
                  </a:lnTo>
                  <a:lnTo>
                    <a:pt x="124" y="1053"/>
                  </a:lnTo>
                  <a:lnTo>
                    <a:pt x="120" y="1122"/>
                  </a:lnTo>
                  <a:lnTo>
                    <a:pt x="99" y="1137"/>
                  </a:lnTo>
                  <a:lnTo>
                    <a:pt x="58" y="1140"/>
                  </a:lnTo>
                  <a:cubicBezTo>
                    <a:pt x="58" y="1140"/>
                    <a:pt x="27" y="1147"/>
                    <a:pt x="24" y="1149"/>
                  </a:cubicBezTo>
                  <a:cubicBezTo>
                    <a:pt x="23" y="1150"/>
                    <a:pt x="13" y="1151"/>
                    <a:pt x="4" y="1152"/>
                  </a:cubicBezTo>
                  <a:lnTo>
                    <a:pt x="0" y="1177"/>
                  </a:lnTo>
                  <a:lnTo>
                    <a:pt x="51" y="1191"/>
                  </a:lnTo>
                  <a:close/>
                </a:path>
              </a:pathLst>
            </a:custGeom>
            <a:grpFill/>
            <a:ln w="12700" cap="rnd">
              <a:solidFill>
                <a:schemeClr val="accent1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1" name="Freeform 40"/>
            <p:cNvSpPr>
              <a:spLocks/>
            </p:cNvSpPr>
            <p:nvPr/>
          </p:nvSpPr>
          <p:spPr bwMode="auto">
            <a:xfrm>
              <a:off x="2550093" y="758539"/>
              <a:ext cx="1490002" cy="1443904"/>
            </a:xfrm>
            <a:custGeom>
              <a:avLst/>
              <a:gdLst>
                <a:gd name="T0" fmla="*/ 40 w 1766"/>
                <a:gd name="T1" fmla="*/ 1257 h 1710"/>
                <a:gd name="T2" fmla="*/ 112 w 1766"/>
                <a:gd name="T3" fmla="*/ 1265 h 1710"/>
                <a:gd name="T4" fmla="*/ 129 w 1766"/>
                <a:gd name="T5" fmla="*/ 1315 h 1710"/>
                <a:gd name="T6" fmla="*/ 117 w 1766"/>
                <a:gd name="T7" fmla="*/ 1392 h 1710"/>
                <a:gd name="T8" fmla="*/ 331 w 1766"/>
                <a:gd name="T9" fmla="*/ 1554 h 1710"/>
                <a:gd name="T10" fmla="*/ 499 w 1766"/>
                <a:gd name="T11" fmla="*/ 1589 h 1710"/>
                <a:gd name="T12" fmla="*/ 638 w 1766"/>
                <a:gd name="T13" fmla="*/ 1595 h 1710"/>
                <a:gd name="T14" fmla="*/ 723 w 1766"/>
                <a:gd name="T15" fmla="*/ 1685 h 1710"/>
                <a:gd name="T16" fmla="*/ 823 w 1766"/>
                <a:gd name="T17" fmla="*/ 1680 h 1710"/>
                <a:gd name="T18" fmla="*/ 876 w 1766"/>
                <a:gd name="T19" fmla="*/ 1563 h 1710"/>
                <a:gd name="T20" fmla="*/ 870 w 1766"/>
                <a:gd name="T21" fmla="*/ 1448 h 1710"/>
                <a:gd name="T22" fmla="*/ 883 w 1766"/>
                <a:gd name="T23" fmla="*/ 1380 h 1710"/>
                <a:gd name="T24" fmla="*/ 854 w 1766"/>
                <a:gd name="T25" fmla="*/ 1314 h 1710"/>
                <a:gd name="T26" fmla="*/ 898 w 1766"/>
                <a:gd name="T27" fmla="*/ 1224 h 1710"/>
                <a:gd name="T28" fmla="*/ 974 w 1766"/>
                <a:gd name="T29" fmla="*/ 1138 h 1710"/>
                <a:gd name="T30" fmla="*/ 1017 w 1766"/>
                <a:gd name="T31" fmla="*/ 1138 h 1710"/>
                <a:gd name="T32" fmla="*/ 1071 w 1766"/>
                <a:gd name="T33" fmla="*/ 1081 h 1710"/>
                <a:gd name="T34" fmla="*/ 1130 w 1766"/>
                <a:gd name="T35" fmla="*/ 1022 h 1710"/>
                <a:gd name="T36" fmla="*/ 1182 w 1766"/>
                <a:gd name="T37" fmla="*/ 996 h 1710"/>
                <a:gd name="T38" fmla="*/ 1228 w 1766"/>
                <a:gd name="T39" fmla="*/ 1055 h 1710"/>
                <a:gd name="T40" fmla="*/ 1250 w 1766"/>
                <a:gd name="T41" fmla="*/ 1012 h 1710"/>
                <a:gd name="T42" fmla="*/ 1274 w 1766"/>
                <a:gd name="T43" fmla="*/ 981 h 1710"/>
                <a:gd name="T44" fmla="*/ 1318 w 1766"/>
                <a:gd name="T45" fmla="*/ 957 h 1710"/>
                <a:gd name="T46" fmla="*/ 1423 w 1766"/>
                <a:gd name="T47" fmla="*/ 893 h 1710"/>
                <a:gd name="T48" fmla="*/ 1465 w 1766"/>
                <a:gd name="T49" fmla="*/ 902 h 1710"/>
                <a:gd name="T50" fmla="*/ 1519 w 1766"/>
                <a:gd name="T51" fmla="*/ 886 h 1710"/>
                <a:gd name="T52" fmla="*/ 1564 w 1766"/>
                <a:gd name="T53" fmla="*/ 822 h 1710"/>
                <a:gd name="T54" fmla="*/ 1605 w 1766"/>
                <a:gd name="T55" fmla="*/ 834 h 1710"/>
                <a:gd name="T56" fmla="*/ 1661 w 1766"/>
                <a:gd name="T57" fmla="*/ 898 h 1710"/>
                <a:gd name="T58" fmla="*/ 1725 w 1766"/>
                <a:gd name="T59" fmla="*/ 886 h 1710"/>
                <a:gd name="T60" fmla="*/ 1710 w 1766"/>
                <a:gd name="T61" fmla="*/ 841 h 1710"/>
                <a:gd name="T62" fmla="*/ 1658 w 1766"/>
                <a:gd name="T63" fmla="*/ 759 h 1710"/>
                <a:gd name="T64" fmla="*/ 1755 w 1766"/>
                <a:gd name="T65" fmla="*/ 794 h 1710"/>
                <a:gd name="T66" fmla="*/ 1706 w 1766"/>
                <a:gd name="T67" fmla="*/ 720 h 1710"/>
                <a:gd name="T68" fmla="*/ 1563 w 1766"/>
                <a:gd name="T69" fmla="*/ 671 h 1710"/>
                <a:gd name="T70" fmla="*/ 1502 w 1766"/>
                <a:gd name="T71" fmla="*/ 550 h 1710"/>
                <a:gd name="T72" fmla="*/ 1497 w 1766"/>
                <a:gd name="T73" fmla="*/ 484 h 1710"/>
                <a:gd name="T74" fmla="*/ 1518 w 1766"/>
                <a:gd name="T75" fmla="*/ 434 h 1710"/>
                <a:gd name="T76" fmla="*/ 1432 w 1766"/>
                <a:gd name="T77" fmla="*/ 370 h 1710"/>
                <a:gd name="T78" fmla="*/ 1412 w 1766"/>
                <a:gd name="T79" fmla="*/ 331 h 1710"/>
                <a:gd name="T80" fmla="*/ 1451 w 1766"/>
                <a:gd name="T81" fmla="*/ 260 h 1710"/>
                <a:gd name="T82" fmla="*/ 1410 w 1766"/>
                <a:gd name="T83" fmla="*/ 260 h 1710"/>
                <a:gd name="T84" fmla="*/ 1397 w 1766"/>
                <a:gd name="T85" fmla="*/ 234 h 1710"/>
                <a:gd name="T86" fmla="*/ 1284 w 1766"/>
                <a:gd name="T87" fmla="*/ 203 h 1710"/>
                <a:gd name="T88" fmla="*/ 1226 w 1766"/>
                <a:gd name="T89" fmla="*/ 107 h 1710"/>
                <a:gd name="T90" fmla="*/ 1121 w 1766"/>
                <a:gd name="T91" fmla="*/ 88 h 1710"/>
                <a:gd name="T92" fmla="*/ 1021 w 1766"/>
                <a:gd name="T93" fmla="*/ 0 h 1710"/>
                <a:gd name="T94" fmla="*/ 918 w 1766"/>
                <a:gd name="T95" fmla="*/ 142 h 1710"/>
                <a:gd name="T96" fmla="*/ 829 w 1766"/>
                <a:gd name="T97" fmla="*/ 265 h 1710"/>
                <a:gd name="T98" fmla="*/ 722 w 1766"/>
                <a:gd name="T99" fmla="*/ 239 h 1710"/>
                <a:gd name="T100" fmla="*/ 572 w 1766"/>
                <a:gd name="T101" fmla="*/ 161 h 1710"/>
                <a:gd name="T102" fmla="*/ 442 w 1766"/>
                <a:gd name="T103" fmla="*/ 209 h 1710"/>
                <a:gd name="T104" fmla="*/ 437 w 1766"/>
                <a:gd name="T105" fmla="*/ 362 h 1710"/>
                <a:gd name="T106" fmla="*/ 462 w 1766"/>
                <a:gd name="T107" fmla="*/ 580 h 1710"/>
                <a:gd name="T108" fmla="*/ 360 w 1766"/>
                <a:gd name="T109" fmla="*/ 707 h 1710"/>
                <a:gd name="T110" fmla="*/ 367 w 1766"/>
                <a:gd name="T111" fmla="*/ 886 h 1710"/>
                <a:gd name="T112" fmla="*/ 237 w 1766"/>
                <a:gd name="T113" fmla="*/ 991 h 1710"/>
                <a:gd name="T114" fmla="*/ 185 w 1766"/>
                <a:gd name="T115" fmla="*/ 1084 h 1710"/>
                <a:gd name="T116" fmla="*/ 0 w 1766"/>
                <a:gd name="T117" fmla="*/ 1146 h 17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766" h="1710">
                  <a:moveTo>
                    <a:pt x="12" y="1193"/>
                  </a:moveTo>
                  <a:cubicBezTo>
                    <a:pt x="12" y="1193"/>
                    <a:pt x="17" y="1211"/>
                    <a:pt x="17" y="1215"/>
                  </a:cubicBezTo>
                  <a:cubicBezTo>
                    <a:pt x="17" y="1218"/>
                    <a:pt x="23" y="1231"/>
                    <a:pt x="24" y="1234"/>
                  </a:cubicBezTo>
                  <a:cubicBezTo>
                    <a:pt x="25" y="1237"/>
                    <a:pt x="40" y="1257"/>
                    <a:pt x="40" y="1257"/>
                  </a:cubicBezTo>
                  <a:lnTo>
                    <a:pt x="58" y="1265"/>
                  </a:lnTo>
                  <a:lnTo>
                    <a:pt x="86" y="1254"/>
                  </a:lnTo>
                  <a:lnTo>
                    <a:pt x="104" y="1248"/>
                  </a:lnTo>
                  <a:lnTo>
                    <a:pt x="112" y="1265"/>
                  </a:lnTo>
                  <a:lnTo>
                    <a:pt x="105" y="1283"/>
                  </a:lnTo>
                  <a:lnTo>
                    <a:pt x="102" y="1292"/>
                  </a:lnTo>
                  <a:lnTo>
                    <a:pt x="129" y="1295"/>
                  </a:lnTo>
                  <a:cubicBezTo>
                    <a:pt x="129" y="1295"/>
                    <a:pt x="131" y="1312"/>
                    <a:pt x="129" y="1315"/>
                  </a:cubicBezTo>
                  <a:cubicBezTo>
                    <a:pt x="127" y="1317"/>
                    <a:pt x="119" y="1332"/>
                    <a:pt x="119" y="1338"/>
                  </a:cubicBezTo>
                  <a:cubicBezTo>
                    <a:pt x="119" y="1343"/>
                    <a:pt x="114" y="1360"/>
                    <a:pt x="114" y="1360"/>
                  </a:cubicBezTo>
                  <a:lnTo>
                    <a:pt x="101" y="1378"/>
                  </a:lnTo>
                  <a:lnTo>
                    <a:pt x="117" y="1392"/>
                  </a:lnTo>
                  <a:lnTo>
                    <a:pt x="166" y="1418"/>
                  </a:lnTo>
                  <a:lnTo>
                    <a:pt x="208" y="1453"/>
                  </a:lnTo>
                  <a:lnTo>
                    <a:pt x="276" y="1502"/>
                  </a:lnTo>
                  <a:lnTo>
                    <a:pt x="331" y="1554"/>
                  </a:lnTo>
                  <a:lnTo>
                    <a:pt x="365" y="1575"/>
                  </a:lnTo>
                  <a:lnTo>
                    <a:pt x="458" y="1575"/>
                  </a:lnTo>
                  <a:lnTo>
                    <a:pt x="471" y="1575"/>
                  </a:lnTo>
                  <a:cubicBezTo>
                    <a:pt x="471" y="1575"/>
                    <a:pt x="496" y="1589"/>
                    <a:pt x="499" y="1589"/>
                  </a:cubicBezTo>
                  <a:lnTo>
                    <a:pt x="532" y="1589"/>
                  </a:lnTo>
                  <a:lnTo>
                    <a:pt x="556" y="1595"/>
                  </a:lnTo>
                  <a:lnTo>
                    <a:pt x="618" y="1587"/>
                  </a:lnTo>
                  <a:cubicBezTo>
                    <a:pt x="618" y="1587"/>
                    <a:pt x="636" y="1594"/>
                    <a:pt x="638" y="1595"/>
                  </a:cubicBezTo>
                  <a:cubicBezTo>
                    <a:pt x="641" y="1595"/>
                    <a:pt x="689" y="1603"/>
                    <a:pt x="689" y="1603"/>
                  </a:cubicBezTo>
                  <a:cubicBezTo>
                    <a:pt x="689" y="1603"/>
                    <a:pt x="711" y="1623"/>
                    <a:pt x="712" y="1630"/>
                  </a:cubicBezTo>
                  <a:cubicBezTo>
                    <a:pt x="713" y="1637"/>
                    <a:pt x="723" y="1673"/>
                    <a:pt x="723" y="1673"/>
                  </a:cubicBezTo>
                  <a:lnTo>
                    <a:pt x="723" y="1685"/>
                  </a:lnTo>
                  <a:lnTo>
                    <a:pt x="753" y="1700"/>
                  </a:lnTo>
                  <a:lnTo>
                    <a:pt x="787" y="1710"/>
                  </a:lnTo>
                  <a:lnTo>
                    <a:pt x="808" y="1698"/>
                  </a:lnTo>
                  <a:lnTo>
                    <a:pt x="823" y="1680"/>
                  </a:lnTo>
                  <a:lnTo>
                    <a:pt x="835" y="1640"/>
                  </a:lnTo>
                  <a:lnTo>
                    <a:pt x="844" y="1607"/>
                  </a:lnTo>
                  <a:cubicBezTo>
                    <a:pt x="844" y="1607"/>
                    <a:pt x="850" y="1584"/>
                    <a:pt x="854" y="1584"/>
                  </a:cubicBezTo>
                  <a:cubicBezTo>
                    <a:pt x="858" y="1584"/>
                    <a:pt x="872" y="1566"/>
                    <a:pt x="876" y="1563"/>
                  </a:cubicBezTo>
                  <a:cubicBezTo>
                    <a:pt x="881" y="1559"/>
                    <a:pt x="904" y="1519"/>
                    <a:pt x="904" y="1519"/>
                  </a:cubicBezTo>
                  <a:lnTo>
                    <a:pt x="913" y="1483"/>
                  </a:lnTo>
                  <a:lnTo>
                    <a:pt x="893" y="1460"/>
                  </a:lnTo>
                  <a:lnTo>
                    <a:pt x="870" y="1448"/>
                  </a:lnTo>
                  <a:cubicBezTo>
                    <a:pt x="870" y="1448"/>
                    <a:pt x="864" y="1445"/>
                    <a:pt x="864" y="1444"/>
                  </a:cubicBezTo>
                  <a:cubicBezTo>
                    <a:pt x="865" y="1443"/>
                    <a:pt x="865" y="1411"/>
                    <a:pt x="865" y="1411"/>
                  </a:cubicBezTo>
                  <a:cubicBezTo>
                    <a:pt x="865" y="1411"/>
                    <a:pt x="867" y="1404"/>
                    <a:pt x="869" y="1402"/>
                  </a:cubicBezTo>
                  <a:cubicBezTo>
                    <a:pt x="871" y="1401"/>
                    <a:pt x="883" y="1380"/>
                    <a:pt x="883" y="1380"/>
                  </a:cubicBezTo>
                  <a:lnTo>
                    <a:pt x="895" y="1349"/>
                  </a:lnTo>
                  <a:lnTo>
                    <a:pt x="879" y="1340"/>
                  </a:lnTo>
                  <a:lnTo>
                    <a:pt x="867" y="1328"/>
                  </a:lnTo>
                  <a:lnTo>
                    <a:pt x="854" y="1314"/>
                  </a:lnTo>
                  <a:lnTo>
                    <a:pt x="854" y="1301"/>
                  </a:lnTo>
                  <a:lnTo>
                    <a:pt x="867" y="1281"/>
                  </a:lnTo>
                  <a:lnTo>
                    <a:pt x="883" y="1257"/>
                  </a:lnTo>
                  <a:lnTo>
                    <a:pt x="898" y="1224"/>
                  </a:lnTo>
                  <a:cubicBezTo>
                    <a:pt x="898" y="1224"/>
                    <a:pt x="925" y="1198"/>
                    <a:pt x="928" y="1196"/>
                  </a:cubicBezTo>
                  <a:cubicBezTo>
                    <a:pt x="931" y="1193"/>
                    <a:pt x="954" y="1167"/>
                    <a:pt x="954" y="1167"/>
                  </a:cubicBezTo>
                  <a:lnTo>
                    <a:pt x="967" y="1154"/>
                  </a:lnTo>
                  <a:lnTo>
                    <a:pt x="974" y="1138"/>
                  </a:lnTo>
                  <a:lnTo>
                    <a:pt x="992" y="1128"/>
                  </a:lnTo>
                  <a:lnTo>
                    <a:pt x="1000" y="1121"/>
                  </a:lnTo>
                  <a:lnTo>
                    <a:pt x="1011" y="1131"/>
                  </a:lnTo>
                  <a:lnTo>
                    <a:pt x="1017" y="1138"/>
                  </a:lnTo>
                  <a:lnTo>
                    <a:pt x="1040" y="1138"/>
                  </a:lnTo>
                  <a:lnTo>
                    <a:pt x="1047" y="1089"/>
                  </a:lnTo>
                  <a:lnTo>
                    <a:pt x="1055" y="1085"/>
                  </a:lnTo>
                  <a:lnTo>
                    <a:pt x="1071" y="1081"/>
                  </a:lnTo>
                  <a:lnTo>
                    <a:pt x="1082" y="1069"/>
                  </a:lnTo>
                  <a:cubicBezTo>
                    <a:pt x="1082" y="1069"/>
                    <a:pt x="1089" y="1047"/>
                    <a:pt x="1091" y="1045"/>
                  </a:cubicBezTo>
                  <a:cubicBezTo>
                    <a:pt x="1092" y="1042"/>
                    <a:pt x="1106" y="1022"/>
                    <a:pt x="1106" y="1022"/>
                  </a:cubicBezTo>
                  <a:lnTo>
                    <a:pt x="1130" y="1022"/>
                  </a:lnTo>
                  <a:lnTo>
                    <a:pt x="1134" y="982"/>
                  </a:lnTo>
                  <a:lnTo>
                    <a:pt x="1156" y="982"/>
                  </a:lnTo>
                  <a:lnTo>
                    <a:pt x="1167" y="990"/>
                  </a:lnTo>
                  <a:cubicBezTo>
                    <a:pt x="1167" y="990"/>
                    <a:pt x="1182" y="995"/>
                    <a:pt x="1182" y="996"/>
                  </a:cubicBezTo>
                  <a:cubicBezTo>
                    <a:pt x="1182" y="997"/>
                    <a:pt x="1189" y="1003"/>
                    <a:pt x="1190" y="1005"/>
                  </a:cubicBezTo>
                  <a:cubicBezTo>
                    <a:pt x="1191" y="1007"/>
                    <a:pt x="1200" y="1011"/>
                    <a:pt x="1200" y="1015"/>
                  </a:cubicBezTo>
                  <a:cubicBezTo>
                    <a:pt x="1201" y="1018"/>
                    <a:pt x="1200" y="1056"/>
                    <a:pt x="1200" y="1056"/>
                  </a:cubicBezTo>
                  <a:lnTo>
                    <a:pt x="1228" y="1055"/>
                  </a:lnTo>
                  <a:lnTo>
                    <a:pt x="1231" y="1043"/>
                  </a:lnTo>
                  <a:lnTo>
                    <a:pt x="1239" y="1043"/>
                  </a:lnTo>
                  <a:lnTo>
                    <a:pt x="1242" y="1014"/>
                  </a:lnTo>
                  <a:lnTo>
                    <a:pt x="1250" y="1012"/>
                  </a:lnTo>
                  <a:lnTo>
                    <a:pt x="1253" y="960"/>
                  </a:lnTo>
                  <a:lnTo>
                    <a:pt x="1268" y="960"/>
                  </a:lnTo>
                  <a:lnTo>
                    <a:pt x="1274" y="962"/>
                  </a:lnTo>
                  <a:lnTo>
                    <a:pt x="1274" y="981"/>
                  </a:lnTo>
                  <a:lnTo>
                    <a:pt x="1290" y="966"/>
                  </a:lnTo>
                  <a:lnTo>
                    <a:pt x="1301" y="950"/>
                  </a:lnTo>
                  <a:lnTo>
                    <a:pt x="1316" y="937"/>
                  </a:lnTo>
                  <a:lnTo>
                    <a:pt x="1318" y="957"/>
                  </a:lnTo>
                  <a:lnTo>
                    <a:pt x="1381" y="960"/>
                  </a:lnTo>
                  <a:lnTo>
                    <a:pt x="1381" y="886"/>
                  </a:lnTo>
                  <a:lnTo>
                    <a:pt x="1411" y="887"/>
                  </a:lnTo>
                  <a:lnTo>
                    <a:pt x="1423" y="893"/>
                  </a:lnTo>
                  <a:lnTo>
                    <a:pt x="1441" y="886"/>
                  </a:lnTo>
                  <a:lnTo>
                    <a:pt x="1449" y="895"/>
                  </a:lnTo>
                  <a:cubicBezTo>
                    <a:pt x="1449" y="895"/>
                    <a:pt x="1452" y="903"/>
                    <a:pt x="1453" y="903"/>
                  </a:cubicBezTo>
                  <a:cubicBezTo>
                    <a:pt x="1454" y="904"/>
                    <a:pt x="1465" y="902"/>
                    <a:pt x="1465" y="902"/>
                  </a:cubicBezTo>
                  <a:lnTo>
                    <a:pt x="1475" y="897"/>
                  </a:lnTo>
                  <a:lnTo>
                    <a:pt x="1483" y="886"/>
                  </a:lnTo>
                  <a:lnTo>
                    <a:pt x="1495" y="886"/>
                  </a:lnTo>
                  <a:lnTo>
                    <a:pt x="1519" y="886"/>
                  </a:lnTo>
                  <a:lnTo>
                    <a:pt x="1522" y="874"/>
                  </a:lnTo>
                  <a:lnTo>
                    <a:pt x="1531" y="874"/>
                  </a:lnTo>
                  <a:lnTo>
                    <a:pt x="1534" y="822"/>
                  </a:lnTo>
                  <a:lnTo>
                    <a:pt x="1564" y="822"/>
                  </a:lnTo>
                  <a:lnTo>
                    <a:pt x="1564" y="852"/>
                  </a:lnTo>
                  <a:lnTo>
                    <a:pt x="1597" y="853"/>
                  </a:lnTo>
                  <a:lnTo>
                    <a:pt x="1597" y="832"/>
                  </a:lnTo>
                  <a:lnTo>
                    <a:pt x="1605" y="834"/>
                  </a:lnTo>
                  <a:cubicBezTo>
                    <a:pt x="1605" y="834"/>
                    <a:pt x="1615" y="842"/>
                    <a:pt x="1616" y="844"/>
                  </a:cubicBezTo>
                  <a:cubicBezTo>
                    <a:pt x="1616" y="846"/>
                    <a:pt x="1638" y="867"/>
                    <a:pt x="1638" y="867"/>
                  </a:cubicBezTo>
                  <a:lnTo>
                    <a:pt x="1654" y="883"/>
                  </a:lnTo>
                  <a:cubicBezTo>
                    <a:pt x="1654" y="883"/>
                    <a:pt x="1661" y="896"/>
                    <a:pt x="1661" y="898"/>
                  </a:cubicBezTo>
                  <a:cubicBezTo>
                    <a:pt x="1662" y="900"/>
                    <a:pt x="1669" y="902"/>
                    <a:pt x="1669" y="902"/>
                  </a:cubicBezTo>
                  <a:cubicBezTo>
                    <a:pt x="1669" y="902"/>
                    <a:pt x="1692" y="903"/>
                    <a:pt x="1693" y="903"/>
                  </a:cubicBezTo>
                  <a:cubicBezTo>
                    <a:pt x="1695" y="904"/>
                    <a:pt x="1707" y="901"/>
                    <a:pt x="1709" y="900"/>
                  </a:cubicBezTo>
                  <a:cubicBezTo>
                    <a:pt x="1711" y="898"/>
                    <a:pt x="1723" y="887"/>
                    <a:pt x="1725" y="886"/>
                  </a:cubicBezTo>
                  <a:cubicBezTo>
                    <a:pt x="1727" y="886"/>
                    <a:pt x="1736" y="880"/>
                    <a:pt x="1736" y="880"/>
                  </a:cubicBezTo>
                  <a:lnTo>
                    <a:pt x="1756" y="861"/>
                  </a:lnTo>
                  <a:lnTo>
                    <a:pt x="1731" y="859"/>
                  </a:lnTo>
                  <a:lnTo>
                    <a:pt x="1710" y="841"/>
                  </a:lnTo>
                  <a:lnTo>
                    <a:pt x="1700" y="825"/>
                  </a:lnTo>
                  <a:lnTo>
                    <a:pt x="1683" y="804"/>
                  </a:lnTo>
                  <a:lnTo>
                    <a:pt x="1646" y="781"/>
                  </a:lnTo>
                  <a:lnTo>
                    <a:pt x="1658" y="759"/>
                  </a:lnTo>
                  <a:lnTo>
                    <a:pt x="1681" y="748"/>
                  </a:lnTo>
                  <a:lnTo>
                    <a:pt x="1712" y="753"/>
                  </a:lnTo>
                  <a:lnTo>
                    <a:pt x="1735" y="775"/>
                  </a:lnTo>
                  <a:lnTo>
                    <a:pt x="1755" y="794"/>
                  </a:lnTo>
                  <a:lnTo>
                    <a:pt x="1766" y="784"/>
                  </a:lnTo>
                  <a:lnTo>
                    <a:pt x="1766" y="753"/>
                  </a:lnTo>
                  <a:lnTo>
                    <a:pt x="1747" y="735"/>
                  </a:lnTo>
                  <a:lnTo>
                    <a:pt x="1706" y="720"/>
                  </a:lnTo>
                  <a:lnTo>
                    <a:pt x="1664" y="713"/>
                  </a:lnTo>
                  <a:lnTo>
                    <a:pt x="1633" y="693"/>
                  </a:lnTo>
                  <a:lnTo>
                    <a:pt x="1580" y="685"/>
                  </a:lnTo>
                  <a:lnTo>
                    <a:pt x="1563" y="671"/>
                  </a:lnTo>
                  <a:lnTo>
                    <a:pt x="1534" y="649"/>
                  </a:lnTo>
                  <a:lnTo>
                    <a:pt x="1503" y="606"/>
                  </a:lnTo>
                  <a:lnTo>
                    <a:pt x="1493" y="580"/>
                  </a:lnTo>
                  <a:lnTo>
                    <a:pt x="1502" y="550"/>
                  </a:lnTo>
                  <a:lnTo>
                    <a:pt x="1514" y="531"/>
                  </a:lnTo>
                  <a:lnTo>
                    <a:pt x="1543" y="517"/>
                  </a:lnTo>
                  <a:lnTo>
                    <a:pt x="1543" y="487"/>
                  </a:lnTo>
                  <a:lnTo>
                    <a:pt x="1497" y="484"/>
                  </a:lnTo>
                  <a:lnTo>
                    <a:pt x="1497" y="456"/>
                  </a:lnTo>
                  <a:lnTo>
                    <a:pt x="1543" y="453"/>
                  </a:lnTo>
                  <a:lnTo>
                    <a:pt x="1543" y="444"/>
                  </a:lnTo>
                  <a:lnTo>
                    <a:pt x="1518" y="434"/>
                  </a:lnTo>
                  <a:lnTo>
                    <a:pt x="1512" y="397"/>
                  </a:lnTo>
                  <a:lnTo>
                    <a:pt x="1495" y="380"/>
                  </a:lnTo>
                  <a:lnTo>
                    <a:pt x="1467" y="369"/>
                  </a:lnTo>
                  <a:lnTo>
                    <a:pt x="1432" y="370"/>
                  </a:lnTo>
                  <a:lnTo>
                    <a:pt x="1406" y="398"/>
                  </a:lnTo>
                  <a:lnTo>
                    <a:pt x="1387" y="375"/>
                  </a:lnTo>
                  <a:cubicBezTo>
                    <a:pt x="1387" y="375"/>
                    <a:pt x="1393" y="343"/>
                    <a:pt x="1394" y="341"/>
                  </a:cubicBezTo>
                  <a:cubicBezTo>
                    <a:pt x="1394" y="339"/>
                    <a:pt x="1407" y="333"/>
                    <a:pt x="1412" y="331"/>
                  </a:cubicBezTo>
                  <a:cubicBezTo>
                    <a:pt x="1417" y="329"/>
                    <a:pt x="1427" y="317"/>
                    <a:pt x="1427" y="317"/>
                  </a:cubicBezTo>
                  <a:lnTo>
                    <a:pt x="1456" y="295"/>
                  </a:lnTo>
                  <a:lnTo>
                    <a:pt x="1462" y="280"/>
                  </a:lnTo>
                  <a:lnTo>
                    <a:pt x="1451" y="260"/>
                  </a:lnTo>
                  <a:lnTo>
                    <a:pt x="1438" y="261"/>
                  </a:lnTo>
                  <a:lnTo>
                    <a:pt x="1423" y="275"/>
                  </a:lnTo>
                  <a:lnTo>
                    <a:pt x="1402" y="275"/>
                  </a:lnTo>
                  <a:lnTo>
                    <a:pt x="1410" y="260"/>
                  </a:lnTo>
                  <a:lnTo>
                    <a:pt x="1423" y="245"/>
                  </a:lnTo>
                  <a:lnTo>
                    <a:pt x="1430" y="211"/>
                  </a:lnTo>
                  <a:lnTo>
                    <a:pt x="1400" y="206"/>
                  </a:lnTo>
                  <a:lnTo>
                    <a:pt x="1397" y="234"/>
                  </a:lnTo>
                  <a:lnTo>
                    <a:pt x="1383" y="270"/>
                  </a:lnTo>
                  <a:lnTo>
                    <a:pt x="1354" y="285"/>
                  </a:lnTo>
                  <a:lnTo>
                    <a:pt x="1323" y="236"/>
                  </a:lnTo>
                  <a:lnTo>
                    <a:pt x="1284" y="203"/>
                  </a:lnTo>
                  <a:lnTo>
                    <a:pt x="1284" y="186"/>
                  </a:lnTo>
                  <a:lnTo>
                    <a:pt x="1251" y="161"/>
                  </a:lnTo>
                  <a:lnTo>
                    <a:pt x="1251" y="120"/>
                  </a:lnTo>
                  <a:lnTo>
                    <a:pt x="1226" y="107"/>
                  </a:lnTo>
                  <a:lnTo>
                    <a:pt x="1208" y="113"/>
                  </a:lnTo>
                  <a:lnTo>
                    <a:pt x="1185" y="86"/>
                  </a:lnTo>
                  <a:lnTo>
                    <a:pt x="1135" y="60"/>
                  </a:lnTo>
                  <a:lnTo>
                    <a:pt x="1121" y="88"/>
                  </a:lnTo>
                  <a:lnTo>
                    <a:pt x="1101" y="50"/>
                  </a:lnTo>
                  <a:lnTo>
                    <a:pt x="1051" y="30"/>
                  </a:lnTo>
                  <a:lnTo>
                    <a:pt x="1065" y="0"/>
                  </a:lnTo>
                  <a:lnTo>
                    <a:pt x="1021" y="0"/>
                  </a:lnTo>
                  <a:lnTo>
                    <a:pt x="1001" y="32"/>
                  </a:lnTo>
                  <a:lnTo>
                    <a:pt x="966" y="72"/>
                  </a:lnTo>
                  <a:lnTo>
                    <a:pt x="960" y="142"/>
                  </a:lnTo>
                  <a:lnTo>
                    <a:pt x="918" y="142"/>
                  </a:lnTo>
                  <a:lnTo>
                    <a:pt x="877" y="175"/>
                  </a:lnTo>
                  <a:lnTo>
                    <a:pt x="829" y="191"/>
                  </a:lnTo>
                  <a:lnTo>
                    <a:pt x="798" y="227"/>
                  </a:lnTo>
                  <a:lnTo>
                    <a:pt x="829" y="265"/>
                  </a:lnTo>
                  <a:lnTo>
                    <a:pt x="809" y="297"/>
                  </a:lnTo>
                  <a:lnTo>
                    <a:pt x="778" y="299"/>
                  </a:lnTo>
                  <a:lnTo>
                    <a:pt x="722" y="292"/>
                  </a:lnTo>
                  <a:lnTo>
                    <a:pt x="722" y="239"/>
                  </a:lnTo>
                  <a:lnTo>
                    <a:pt x="683" y="214"/>
                  </a:lnTo>
                  <a:lnTo>
                    <a:pt x="656" y="194"/>
                  </a:lnTo>
                  <a:lnTo>
                    <a:pt x="633" y="176"/>
                  </a:lnTo>
                  <a:lnTo>
                    <a:pt x="572" y="161"/>
                  </a:lnTo>
                  <a:lnTo>
                    <a:pt x="557" y="143"/>
                  </a:lnTo>
                  <a:cubicBezTo>
                    <a:pt x="557" y="143"/>
                    <a:pt x="517" y="141"/>
                    <a:pt x="504" y="143"/>
                  </a:cubicBezTo>
                  <a:cubicBezTo>
                    <a:pt x="491" y="144"/>
                    <a:pt x="445" y="175"/>
                    <a:pt x="445" y="175"/>
                  </a:cubicBezTo>
                  <a:lnTo>
                    <a:pt x="442" y="209"/>
                  </a:lnTo>
                  <a:lnTo>
                    <a:pt x="441" y="263"/>
                  </a:lnTo>
                  <a:lnTo>
                    <a:pt x="438" y="297"/>
                  </a:lnTo>
                  <a:cubicBezTo>
                    <a:pt x="438" y="297"/>
                    <a:pt x="477" y="330"/>
                    <a:pt x="474" y="337"/>
                  </a:cubicBezTo>
                  <a:cubicBezTo>
                    <a:pt x="470" y="345"/>
                    <a:pt x="437" y="362"/>
                    <a:pt x="437" y="362"/>
                  </a:cubicBezTo>
                  <a:cubicBezTo>
                    <a:pt x="437" y="362"/>
                    <a:pt x="441" y="435"/>
                    <a:pt x="457" y="459"/>
                  </a:cubicBezTo>
                  <a:cubicBezTo>
                    <a:pt x="472" y="484"/>
                    <a:pt x="491" y="542"/>
                    <a:pt x="491" y="542"/>
                  </a:cubicBezTo>
                  <a:lnTo>
                    <a:pt x="483" y="553"/>
                  </a:lnTo>
                  <a:lnTo>
                    <a:pt x="462" y="580"/>
                  </a:lnTo>
                  <a:lnTo>
                    <a:pt x="431" y="610"/>
                  </a:lnTo>
                  <a:lnTo>
                    <a:pt x="389" y="628"/>
                  </a:lnTo>
                  <a:lnTo>
                    <a:pt x="375" y="658"/>
                  </a:lnTo>
                  <a:lnTo>
                    <a:pt x="360" y="707"/>
                  </a:lnTo>
                  <a:lnTo>
                    <a:pt x="375" y="740"/>
                  </a:lnTo>
                  <a:lnTo>
                    <a:pt x="367" y="784"/>
                  </a:lnTo>
                  <a:cubicBezTo>
                    <a:pt x="367" y="784"/>
                    <a:pt x="347" y="813"/>
                    <a:pt x="344" y="819"/>
                  </a:cubicBezTo>
                  <a:cubicBezTo>
                    <a:pt x="342" y="826"/>
                    <a:pt x="367" y="886"/>
                    <a:pt x="367" y="886"/>
                  </a:cubicBezTo>
                  <a:lnTo>
                    <a:pt x="357" y="904"/>
                  </a:lnTo>
                  <a:cubicBezTo>
                    <a:pt x="357" y="904"/>
                    <a:pt x="310" y="948"/>
                    <a:pt x="309" y="952"/>
                  </a:cubicBezTo>
                  <a:cubicBezTo>
                    <a:pt x="307" y="957"/>
                    <a:pt x="279" y="975"/>
                    <a:pt x="279" y="975"/>
                  </a:cubicBezTo>
                  <a:lnTo>
                    <a:pt x="237" y="991"/>
                  </a:lnTo>
                  <a:lnTo>
                    <a:pt x="192" y="1017"/>
                  </a:lnTo>
                  <a:lnTo>
                    <a:pt x="220" y="1039"/>
                  </a:lnTo>
                  <a:lnTo>
                    <a:pt x="213" y="1085"/>
                  </a:lnTo>
                  <a:lnTo>
                    <a:pt x="185" y="1084"/>
                  </a:lnTo>
                  <a:lnTo>
                    <a:pt x="134" y="1089"/>
                  </a:lnTo>
                  <a:lnTo>
                    <a:pt x="123" y="1110"/>
                  </a:lnTo>
                  <a:lnTo>
                    <a:pt x="93" y="1139"/>
                  </a:lnTo>
                  <a:lnTo>
                    <a:pt x="0" y="1146"/>
                  </a:lnTo>
                  <a:lnTo>
                    <a:pt x="0" y="1180"/>
                  </a:lnTo>
                  <a:lnTo>
                    <a:pt x="12" y="1193"/>
                  </a:lnTo>
                  <a:close/>
                </a:path>
              </a:pathLst>
            </a:custGeom>
            <a:grpFill/>
            <a:ln w="12700" cap="rnd">
              <a:solidFill>
                <a:schemeClr val="accent1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7" name="Freeform 41"/>
            <p:cNvSpPr>
              <a:spLocks/>
            </p:cNvSpPr>
            <p:nvPr/>
          </p:nvSpPr>
          <p:spPr bwMode="auto">
            <a:xfrm>
              <a:off x="1894823" y="1542232"/>
              <a:ext cx="1685925" cy="2296746"/>
            </a:xfrm>
            <a:custGeom>
              <a:avLst/>
              <a:gdLst>
                <a:gd name="T0" fmla="*/ 126 w 1998"/>
                <a:gd name="T1" fmla="*/ 766 h 2719"/>
                <a:gd name="T2" fmla="*/ 174 w 1998"/>
                <a:gd name="T3" fmla="*/ 921 h 2719"/>
                <a:gd name="T4" fmla="*/ 249 w 1998"/>
                <a:gd name="T5" fmla="*/ 929 h 2719"/>
                <a:gd name="T6" fmla="*/ 344 w 1998"/>
                <a:gd name="T7" fmla="*/ 979 h 2719"/>
                <a:gd name="T8" fmla="*/ 380 w 1998"/>
                <a:gd name="T9" fmla="*/ 989 h 2719"/>
                <a:gd name="T10" fmla="*/ 431 w 1998"/>
                <a:gd name="T11" fmla="*/ 1007 h 2719"/>
                <a:gd name="T12" fmla="*/ 371 w 1998"/>
                <a:gd name="T13" fmla="*/ 1219 h 2719"/>
                <a:gd name="T14" fmla="*/ 260 w 1998"/>
                <a:gd name="T15" fmla="*/ 1243 h 2719"/>
                <a:gd name="T16" fmla="*/ 158 w 1998"/>
                <a:gd name="T17" fmla="*/ 1439 h 2719"/>
                <a:gd name="T18" fmla="*/ 79 w 1998"/>
                <a:gd name="T19" fmla="*/ 1720 h 2719"/>
                <a:gd name="T20" fmla="*/ 115 w 1998"/>
                <a:gd name="T21" fmla="*/ 1742 h 2719"/>
                <a:gd name="T22" fmla="*/ 181 w 1998"/>
                <a:gd name="T23" fmla="*/ 2133 h 2719"/>
                <a:gd name="T24" fmla="*/ 295 w 1998"/>
                <a:gd name="T25" fmla="*/ 2139 h 2719"/>
                <a:gd name="T26" fmla="*/ 308 w 1998"/>
                <a:gd name="T27" fmla="*/ 2257 h 2719"/>
                <a:gd name="T28" fmla="*/ 367 w 1998"/>
                <a:gd name="T29" fmla="*/ 2334 h 2719"/>
                <a:gd name="T30" fmla="*/ 664 w 1998"/>
                <a:gd name="T31" fmla="*/ 2524 h 2719"/>
                <a:gd name="T32" fmla="*/ 917 w 1998"/>
                <a:gd name="T33" fmla="*/ 2515 h 2719"/>
                <a:gd name="T34" fmla="*/ 960 w 1998"/>
                <a:gd name="T35" fmla="*/ 2575 h 2719"/>
                <a:gd name="T36" fmla="*/ 969 w 1998"/>
                <a:gd name="T37" fmla="*/ 2627 h 2719"/>
                <a:gd name="T38" fmla="*/ 1000 w 1998"/>
                <a:gd name="T39" fmla="*/ 2580 h 2719"/>
                <a:gd name="T40" fmla="*/ 1000 w 1998"/>
                <a:gd name="T41" fmla="*/ 2707 h 2719"/>
                <a:gd name="T42" fmla="*/ 1060 w 1998"/>
                <a:gd name="T43" fmla="*/ 2537 h 2719"/>
                <a:gd name="T44" fmla="*/ 1138 w 1998"/>
                <a:gd name="T45" fmla="*/ 2552 h 2719"/>
                <a:gd name="T46" fmla="*/ 1213 w 1998"/>
                <a:gd name="T47" fmla="*/ 2659 h 2719"/>
                <a:gd name="T48" fmla="*/ 1284 w 1998"/>
                <a:gd name="T49" fmla="*/ 2598 h 2719"/>
                <a:gd name="T50" fmla="*/ 1343 w 1998"/>
                <a:gd name="T51" fmla="*/ 2614 h 2719"/>
                <a:gd name="T52" fmla="*/ 1398 w 1998"/>
                <a:gd name="T53" fmla="*/ 2605 h 2719"/>
                <a:gd name="T54" fmla="*/ 1436 w 1998"/>
                <a:gd name="T55" fmla="*/ 2674 h 2719"/>
                <a:gd name="T56" fmla="*/ 1462 w 1998"/>
                <a:gd name="T57" fmla="*/ 2575 h 2719"/>
                <a:gd name="T58" fmla="*/ 1415 w 1998"/>
                <a:gd name="T59" fmla="*/ 2555 h 2719"/>
                <a:gd name="T60" fmla="*/ 1447 w 1998"/>
                <a:gd name="T61" fmla="*/ 2434 h 2719"/>
                <a:gd name="T62" fmla="*/ 1525 w 1998"/>
                <a:gd name="T63" fmla="*/ 2318 h 2719"/>
                <a:gd name="T64" fmla="*/ 1538 w 1998"/>
                <a:gd name="T65" fmla="*/ 2221 h 2719"/>
                <a:gd name="T66" fmla="*/ 1664 w 1998"/>
                <a:gd name="T67" fmla="*/ 2128 h 2719"/>
                <a:gd name="T68" fmla="*/ 1721 w 1998"/>
                <a:gd name="T69" fmla="*/ 2058 h 2719"/>
                <a:gd name="T70" fmla="*/ 1749 w 1998"/>
                <a:gd name="T71" fmla="*/ 1894 h 2719"/>
                <a:gd name="T72" fmla="*/ 1783 w 1998"/>
                <a:gd name="T73" fmla="*/ 1799 h 2719"/>
                <a:gd name="T74" fmla="*/ 1758 w 1998"/>
                <a:gd name="T75" fmla="*/ 1689 h 2719"/>
                <a:gd name="T76" fmla="*/ 1897 w 1998"/>
                <a:gd name="T77" fmla="*/ 1603 h 2719"/>
                <a:gd name="T78" fmla="*/ 1897 w 1998"/>
                <a:gd name="T79" fmla="*/ 1464 h 2719"/>
                <a:gd name="T80" fmla="*/ 1864 w 1998"/>
                <a:gd name="T81" fmla="*/ 1339 h 2719"/>
                <a:gd name="T82" fmla="*/ 1931 w 1998"/>
                <a:gd name="T83" fmla="*/ 1389 h 2719"/>
                <a:gd name="T84" fmla="*/ 1985 w 1998"/>
                <a:gd name="T85" fmla="*/ 1320 h 2719"/>
                <a:gd name="T86" fmla="*/ 1909 w 1998"/>
                <a:gd name="T87" fmla="*/ 1264 h 2719"/>
                <a:gd name="T88" fmla="*/ 1776 w 1998"/>
                <a:gd name="T89" fmla="*/ 1262 h 2719"/>
                <a:gd name="T90" fmla="*/ 1793 w 1998"/>
                <a:gd name="T91" fmla="*/ 999 h 2719"/>
                <a:gd name="T92" fmla="*/ 1812 w 1998"/>
                <a:gd name="T93" fmla="*/ 867 h 2719"/>
                <a:gd name="T94" fmla="*/ 1707 w 1998"/>
                <a:gd name="T95" fmla="*/ 802 h 2719"/>
                <a:gd name="T96" fmla="*/ 1600 w 1998"/>
                <a:gd name="T97" fmla="*/ 751 h 2719"/>
                <a:gd name="T98" fmla="*/ 1465 w 1998"/>
                <a:gd name="T99" fmla="*/ 674 h 2719"/>
                <a:gd name="T100" fmla="*/ 1141 w 1998"/>
                <a:gd name="T101" fmla="*/ 646 h 2719"/>
                <a:gd name="T102" fmla="*/ 895 w 1998"/>
                <a:gd name="T103" fmla="*/ 409 h 2719"/>
                <a:gd name="T104" fmla="*/ 834 w 1998"/>
                <a:gd name="T105" fmla="*/ 336 h 2719"/>
                <a:gd name="T106" fmla="*/ 741 w 1998"/>
                <a:gd name="T107" fmla="*/ 179 h 2719"/>
                <a:gd name="T108" fmla="*/ 502 w 1998"/>
                <a:gd name="T109" fmla="*/ 37 h 2719"/>
                <a:gd name="T110" fmla="*/ 376 w 1998"/>
                <a:gd name="T111" fmla="*/ 382 h 27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998" h="2719">
                  <a:moveTo>
                    <a:pt x="108" y="645"/>
                  </a:moveTo>
                  <a:lnTo>
                    <a:pt x="122" y="656"/>
                  </a:lnTo>
                  <a:cubicBezTo>
                    <a:pt x="122" y="656"/>
                    <a:pt x="130" y="672"/>
                    <a:pt x="130" y="674"/>
                  </a:cubicBezTo>
                  <a:cubicBezTo>
                    <a:pt x="130" y="675"/>
                    <a:pt x="139" y="694"/>
                    <a:pt x="138" y="697"/>
                  </a:cubicBezTo>
                  <a:cubicBezTo>
                    <a:pt x="138" y="701"/>
                    <a:pt x="135" y="707"/>
                    <a:pt x="133" y="712"/>
                  </a:cubicBezTo>
                  <a:cubicBezTo>
                    <a:pt x="131" y="717"/>
                    <a:pt x="126" y="730"/>
                    <a:pt x="124" y="732"/>
                  </a:cubicBezTo>
                  <a:cubicBezTo>
                    <a:pt x="122" y="733"/>
                    <a:pt x="118" y="749"/>
                    <a:pt x="118" y="752"/>
                  </a:cubicBezTo>
                  <a:cubicBezTo>
                    <a:pt x="119" y="755"/>
                    <a:pt x="126" y="764"/>
                    <a:pt x="126" y="766"/>
                  </a:cubicBezTo>
                  <a:cubicBezTo>
                    <a:pt x="127" y="767"/>
                    <a:pt x="128" y="792"/>
                    <a:pt x="128" y="796"/>
                  </a:cubicBezTo>
                  <a:cubicBezTo>
                    <a:pt x="128" y="800"/>
                    <a:pt x="130" y="826"/>
                    <a:pt x="130" y="826"/>
                  </a:cubicBezTo>
                  <a:lnTo>
                    <a:pt x="171" y="828"/>
                  </a:lnTo>
                  <a:lnTo>
                    <a:pt x="178" y="838"/>
                  </a:lnTo>
                  <a:cubicBezTo>
                    <a:pt x="178" y="838"/>
                    <a:pt x="180" y="865"/>
                    <a:pt x="180" y="869"/>
                  </a:cubicBezTo>
                  <a:cubicBezTo>
                    <a:pt x="180" y="872"/>
                    <a:pt x="179" y="891"/>
                    <a:pt x="178" y="893"/>
                  </a:cubicBezTo>
                  <a:cubicBezTo>
                    <a:pt x="177" y="895"/>
                    <a:pt x="174" y="900"/>
                    <a:pt x="175" y="906"/>
                  </a:cubicBezTo>
                  <a:cubicBezTo>
                    <a:pt x="175" y="912"/>
                    <a:pt x="174" y="921"/>
                    <a:pt x="174" y="921"/>
                  </a:cubicBezTo>
                  <a:lnTo>
                    <a:pt x="182" y="927"/>
                  </a:lnTo>
                  <a:lnTo>
                    <a:pt x="180" y="958"/>
                  </a:lnTo>
                  <a:cubicBezTo>
                    <a:pt x="180" y="958"/>
                    <a:pt x="182" y="980"/>
                    <a:pt x="185" y="981"/>
                  </a:cubicBezTo>
                  <a:cubicBezTo>
                    <a:pt x="187" y="982"/>
                    <a:pt x="203" y="987"/>
                    <a:pt x="205" y="987"/>
                  </a:cubicBezTo>
                  <a:cubicBezTo>
                    <a:pt x="207" y="987"/>
                    <a:pt x="216" y="986"/>
                    <a:pt x="216" y="984"/>
                  </a:cubicBezTo>
                  <a:cubicBezTo>
                    <a:pt x="217" y="983"/>
                    <a:pt x="216" y="955"/>
                    <a:pt x="216" y="955"/>
                  </a:cubicBezTo>
                  <a:cubicBezTo>
                    <a:pt x="216" y="955"/>
                    <a:pt x="230" y="949"/>
                    <a:pt x="232" y="947"/>
                  </a:cubicBezTo>
                  <a:cubicBezTo>
                    <a:pt x="234" y="945"/>
                    <a:pt x="247" y="931"/>
                    <a:pt x="249" y="929"/>
                  </a:cubicBezTo>
                  <a:cubicBezTo>
                    <a:pt x="251" y="926"/>
                    <a:pt x="251" y="915"/>
                    <a:pt x="253" y="915"/>
                  </a:cubicBezTo>
                  <a:cubicBezTo>
                    <a:pt x="256" y="915"/>
                    <a:pt x="294" y="914"/>
                    <a:pt x="294" y="914"/>
                  </a:cubicBezTo>
                  <a:cubicBezTo>
                    <a:pt x="294" y="914"/>
                    <a:pt x="324" y="902"/>
                    <a:pt x="325" y="902"/>
                  </a:cubicBezTo>
                  <a:cubicBezTo>
                    <a:pt x="327" y="902"/>
                    <a:pt x="345" y="902"/>
                    <a:pt x="345" y="902"/>
                  </a:cubicBezTo>
                  <a:lnTo>
                    <a:pt x="350" y="915"/>
                  </a:lnTo>
                  <a:cubicBezTo>
                    <a:pt x="350" y="915"/>
                    <a:pt x="337" y="935"/>
                    <a:pt x="336" y="937"/>
                  </a:cubicBezTo>
                  <a:cubicBezTo>
                    <a:pt x="335" y="938"/>
                    <a:pt x="336" y="953"/>
                    <a:pt x="339" y="957"/>
                  </a:cubicBezTo>
                  <a:cubicBezTo>
                    <a:pt x="341" y="960"/>
                    <a:pt x="344" y="974"/>
                    <a:pt x="344" y="979"/>
                  </a:cubicBezTo>
                  <a:cubicBezTo>
                    <a:pt x="344" y="984"/>
                    <a:pt x="332" y="1005"/>
                    <a:pt x="331" y="1007"/>
                  </a:cubicBezTo>
                  <a:cubicBezTo>
                    <a:pt x="331" y="1009"/>
                    <a:pt x="324" y="1018"/>
                    <a:pt x="323" y="1019"/>
                  </a:cubicBezTo>
                  <a:cubicBezTo>
                    <a:pt x="321" y="1020"/>
                    <a:pt x="311" y="1030"/>
                    <a:pt x="312" y="1034"/>
                  </a:cubicBezTo>
                  <a:cubicBezTo>
                    <a:pt x="312" y="1038"/>
                    <a:pt x="324" y="1042"/>
                    <a:pt x="324" y="1042"/>
                  </a:cubicBezTo>
                  <a:cubicBezTo>
                    <a:pt x="324" y="1042"/>
                    <a:pt x="339" y="1033"/>
                    <a:pt x="340" y="1031"/>
                  </a:cubicBezTo>
                  <a:cubicBezTo>
                    <a:pt x="341" y="1030"/>
                    <a:pt x="357" y="1018"/>
                    <a:pt x="358" y="1016"/>
                  </a:cubicBezTo>
                  <a:cubicBezTo>
                    <a:pt x="360" y="1014"/>
                    <a:pt x="371" y="1004"/>
                    <a:pt x="374" y="1000"/>
                  </a:cubicBezTo>
                  <a:cubicBezTo>
                    <a:pt x="377" y="996"/>
                    <a:pt x="380" y="993"/>
                    <a:pt x="380" y="989"/>
                  </a:cubicBezTo>
                  <a:cubicBezTo>
                    <a:pt x="380" y="986"/>
                    <a:pt x="382" y="960"/>
                    <a:pt x="382" y="960"/>
                  </a:cubicBezTo>
                  <a:lnTo>
                    <a:pt x="391" y="949"/>
                  </a:lnTo>
                  <a:cubicBezTo>
                    <a:pt x="391" y="949"/>
                    <a:pt x="403" y="955"/>
                    <a:pt x="403" y="956"/>
                  </a:cubicBezTo>
                  <a:cubicBezTo>
                    <a:pt x="404" y="957"/>
                    <a:pt x="409" y="967"/>
                    <a:pt x="409" y="972"/>
                  </a:cubicBezTo>
                  <a:lnTo>
                    <a:pt x="409" y="986"/>
                  </a:lnTo>
                  <a:cubicBezTo>
                    <a:pt x="409" y="986"/>
                    <a:pt x="400" y="985"/>
                    <a:pt x="400" y="991"/>
                  </a:cubicBezTo>
                  <a:cubicBezTo>
                    <a:pt x="399" y="996"/>
                    <a:pt x="399" y="1007"/>
                    <a:pt x="399" y="1007"/>
                  </a:cubicBezTo>
                  <a:lnTo>
                    <a:pt x="431" y="1007"/>
                  </a:lnTo>
                  <a:cubicBezTo>
                    <a:pt x="431" y="1007"/>
                    <a:pt x="435" y="998"/>
                    <a:pt x="438" y="999"/>
                  </a:cubicBezTo>
                  <a:cubicBezTo>
                    <a:pt x="440" y="1000"/>
                    <a:pt x="463" y="1003"/>
                    <a:pt x="475" y="1021"/>
                  </a:cubicBezTo>
                  <a:cubicBezTo>
                    <a:pt x="487" y="1039"/>
                    <a:pt x="484" y="1052"/>
                    <a:pt x="484" y="1052"/>
                  </a:cubicBezTo>
                  <a:lnTo>
                    <a:pt x="478" y="1063"/>
                  </a:lnTo>
                  <a:lnTo>
                    <a:pt x="455" y="1086"/>
                  </a:lnTo>
                  <a:lnTo>
                    <a:pt x="443" y="1096"/>
                  </a:lnTo>
                  <a:lnTo>
                    <a:pt x="427" y="1136"/>
                  </a:lnTo>
                  <a:lnTo>
                    <a:pt x="371" y="1219"/>
                  </a:lnTo>
                  <a:lnTo>
                    <a:pt x="356" y="1238"/>
                  </a:lnTo>
                  <a:lnTo>
                    <a:pt x="341" y="1243"/>
                  </a:lnTo>
                  <a:lnTo>
                    <a:pt x="325" y="1240"/>
                  </a:lnTo>
                  <a:lnTo>
                    <a:pt x="323" y="1208"/>
                  </a:lnTo>
                  <a:lnTo>
                    <a:pt x="302" y="1208"/>
                  </a:lnTo>
                  <a:cubicBezTo>
                    <a:pt x="302" y="1208"/>
                    <a:pt x="293" y="1224"/>
                    <a:pt x="288" y="1229"/>
                  </a:cubicBezTo>
                  <a:cubicBezTo>
                    <a:pt x="284" y="1235"/>
                    <a:pt x="283" y="1238"/>
                    <a:pt x="279" y="1239"/>
                  </a:cubicBezTo>
                  <a:cubicBezTo>
                    <a:pt x="276" y="1240"/>
                    <a:pt x="260" y="1243"/>
                    <a:pt x="260" y="1243"/>
                  </a:cubicBezTo>
                  <a:lnTo>
                    <a:pt x="258" y="1282"/>
                  </a:lnTo>
                  <a:cubicBezTo>
                    <a:pt x="258" y="1282"/>
                    <a:pt x="248" y="1307"/>
                    <a:pt x="247" y="1311"/>
                  </a:cubicBezTo>
                  <a:cubicBezTo>
                    <a:pt x="246" y="1314"/>
                    <a:pt x="235" y="1335"/>
                    <a:pt x="234" y="1337"/>
                  </a:cubicBezTo>
                  <a:cubicBezTo>
                    <a:pt x="234" y="1339"/>
                    <a:pt x="228" y="1358"/>
                    <a:pt x="228" y="1360"/>
                  </a:cubicBezTo>
                  <a:cubicBezTo>
                    <a:pt x="227" y="1363"/>
                    <a:pt x="224" y="1379"/>
                    <a:pt x="224" y="1379"/>
                  </a:cubicBezTo>
                  <a:lnTo>
                    <a:pt x="153" y="1379"/>
                  </a:lnTo>
                  <a:lnTo>
                    <a:pt x="151" y="1421"/>
                  </a:lnTo>
                  <a:cubicBezTo>
                    <a:pt x="151" y="1421"/>
                    <a:pt x="158" y="1430"/>
                    <a:pt x="158" y="1439"/>
                  </a:cubicBezTo>
                  <a:cubicBezTo>
                    <a:pt x="158" y="1447"/>
                    <a:pt x="153" y="1470"/>
                    <a:pt x="153" y="1471"/>
                  </a:cubicBezTo>
                  <a:cubicBezTo>
                    <a:pt x="152" y="1473"/>
                    <a:pt x="139" y="1496"/>
                    <a:pt x="139" y="1496"/>
                  </a:cubicBezTo>
                  <a:lnTo>
                    <a:pt x="95" y="1564"/>
                  </a:lnTo>
                  <a:lnTo>
                    <a:pt x="21" y="1633"/>
                  </a:lnTo>
                  <a:lnTo>
                    <a:pt x="0" y="1647"/>
                  </a:lnTo>
                  <a:lnTo>
                    <a:pt x="43" y="1673"/>
                  </a:lnTo>
                  <a:cubicBezTo>
                    <a:pt x="43" y="1673"/>
                    <a:pt x="72" y="1690"/>
                    <a:pt x="72" y="1694"/>
                  </a:cubicBezTo>
                  <a:cubicBezTo>
                    <a:pt x="72" y="1698"/>
                    <a:pt x="79" y="1720"/>
                    <a:pt x="79" y="1720"/>
                  </a:cubicBezTo>
                  <a:cubicBezTo>
                    <a:pt x="79" y="1720"/>
                    <a:pt x="51" y="1758"/>
                    <a:pt x="48" y="1764"/>
                  </a:cubicBezTo>
                  <a:cubicBezTo>
                    <a:pt x="45" y="1771"/>
                    <a:pt x="21" y="1780"/>
                    <a:pt x="21" y="1785"/>
                  </a:cubicBezTo>
                  <a:cubicBezTo>
                    <a:pt x="21" y="1791"/>
                    <a:pt x="35" y="1812"/>
                    <a:pt x="35" y="1812"/>
                  </a:cubicBezTo>
                  <a:lnTo>
                    <a:pt x="80" y="1812"/>
                  </a:lnTo>
                  <a:lnTo>
                    <a:pt x="103" y="1803"/>
                  </a:lnTo>
                  <a:cubicBezTo>
                    <a:pt x="103" y="1803"/>
                    <a:pt x="111" y="1789"/>
                    <a:pt x="111" y="1783"/>
                  </a:cubicBezTo>
                  <a:cubicBezTo>
                    <a:pt x="111" y="1776"/>
                    <a:pt x="99" y="1769"/>
                    <a:pt x="99" y="1766"/>
                  </a:cubicBezTo>
                  <a:cubicBezTo>
                    <a:pt x="99" y="1762"/>
                    <a:pt x="111" y="1742"/>
                    <a:pt x="115" y="1742"/>
                  </a:cubicBezTo>
                  <a:cubicBezTo>
                    <a:pt x="119" y="1742"/>
                    <a:pt x="137" y="1755"/>
                    <a:pt x="137" y="1755"/>
                  </a:cubicBezTo>
                  <a:cubicBezTo>
                    <a:pt x="137" y="1755"/>
                    <a:pt x="149" y="1771"/>
                    <a:pt x="149" y="1776"/>
                  </a:cubicBezTo>
                  <a:cubicBezTo>
                    <a:pt x="149" y="1781"/>
                    <a:pt x="141" y="1845"/>
                    <a:pt x="141" y="1845"/>
                  </a:cubicBezTo>
                  <a:lnTo>
                    <a:pt x="138" y="2010"/>
                  </a:lnTo>
                  <a:lnTo>
                    <a:pt x="80" y="2030"/>
                  </a:lnTo>
                  <a:lnTo>
                    <a:pt x="87" y="2133"/>
                  </a:lnTo>
                  <a:lnTo>
                    <a:pt x="152" y="2133"/>
                  </a:lnTo>
                  <a:lnTo>
                    <a:pt x="181" y="2133"/>
                  </a:lnTo>
                  <a:cubicBezTo>
                    <a:pt x="181" y="2133"/>
                    <a:pt x="163" y="2152"/>
                    <a:pt x="161" y="2156"/>
                  </a:cubicBezTo>
                  <a:cubicBezTo>
                    <a:pt x="160" y="2160"/>
                    <a:pt x="148" y="2175"/>
                    <a:pt x="148" y="2175"/>
                  </a:cubicBezTo>
                  <a:lnTo>
                    <a:pt x="164" y="2189"/>
                  </a:lnTo>
                  <a:lnTo>
                    <a:pt x="206" y="2189"/>
                  </a:lnTo>
                  <a:cubicBezTo>
                    <a:pt x="206" y="2189"/>
                    <a:pt x="223" y="2207"/>
                    <a:pt x="227" y="2207"/>
                  </a:cubicBezTo>
                  <a:cubicBezTo>
                    <a:pt x="231" y="2207"/>
                    <a:pt x="248" y="2195"/>
                    <a:pt x="248" y="2195"/>
                  </a:cubicBezTo>
                  <a:lnTo>
                    <a:pt x="272" y="2157"/>
                  </a:lnTo>
                  <a:lnTo>
                    <a:pt x="295" y="2139"/>
                  </a:lnTo>
                  <a:lnTo>
                    <a:pt x="339" y="2149"/>
                  </a:lnTo>
                  <a:lnTo>
                    <a:pt x="362" y="2171"/>
                  </a:lnTo>
                  <a:lnTo>
                    <a:pt x="359" y="2197"/>
                  </a:lnTo>
                  <a:lnTo>
                    <a:pt x="334" y="2237"/>
                  </a:lnTo>
                  <a:lnTo>
                    <a:pt x="308" y="2237"/>
                  </a:lnTo>
                  <a:lnTo>
                    <a:pt x="289" y="2230"/>
                  </a:lnTo>
                  <a:lnTo>
                    <a:pt x="296" y="2250"/>
                  </a:lnTo>
                  <a:lnTo>
                    <a:pt x="308" y="2257"/>
                  </a:lnTo>
                  <a:lnTo>
                    <a:pt x="300" y="2264"/>
                  </a:lnTo>
                  <a:lnTo>
                    <a:pt x="257" y="2274"/>
                  </a:lnTo>
                  <a:cubicBezTo>
                    <a:pt x="257" y="2274"/>
                    <a:pt x="251" y="2284"/>
                    <a:pt x="242" y="2284"/>
                  </a:cubicBezTo>
                  <a:cubicBezTo>
                    <a:pt x="233" y="2284"/>
                    <a:pt x="192" y="2266"/>
                    <a:pt x="192" y="2266"/>
                  </a:cubicBezTo>
                  <a:cubicBezTo>
                    <a:pt x="192" y="2266"/>
                    <a:pt x="187" y="2293"/>
                    <a:pt x="187" y="2297"/>
                  </a:cubicBezTo>
                  <a:cubicBezTo>
                    <a:pt x="187" y="2301"/>
                    <a:pt x="242" y="2334"/>
                    <a:pt x="242" y="2334"/>
                  </a:cubicBezTo>
                  <a:cubicBezTo>
                    <a:pt x="242" y="2334"/>
                    <a:pt x="300" y="2325"/>
                    <a:pt x="304" y="2326"/>
                  </a:cubicBezTo>
                  <a:cubicBezTo>
                    <a:pt x="308" y="2327"/>
                    <a:pt x="367" y="2326"/>
                    <a:pt x="367" y="2334"/>
                  </a:cubicBezTo>
                  <a:cubicBezTo>
                    <a:pt x="367" y="2342"/>
                    <a:pt x="403" y="2362"/>
                    <a:pt x="405" y="2370"/>
                  </a:cubicBezTo>
                  <a:cubicBezTo>
                    <a:pt x="408" y="2378"/>
                    <a:pt x="413" y="2385"/>
                    <a:pt x="420" y="2394"/>
                  </a:cubicBezTo>
                  <a:cubicBezTo>
                    <a:pt x="427" y="2403"/>
                    <a:pt x="456" y="2431"/>
                    <a:pt x="456" y="2431"/>
                  </a:cubicBezTo>
                  <a:lnTo>
                    <a:pt x="501" y="2458"/>
                  </a:lnTo>
                  <a:cubicBezTo>
                    <a:pt x="501" y="2458"/>
                    <a:pt x="541" y="2470"/>
                    <a:pt x="543" y="2474"/>
                  </a:cubicBezTo>
                  <a:cubicBezTo>
                    <a:pt x="544" y="2478"/>
                    <a:pt x="568" y="2479"/>
                    <a:pt x="572" y="2495"/>
                  </a:cubicBezTo>
                  <a:cubicBezTo>
                    <a:pt x="576" y="2511"/>
                    <a:pt x="597" y="2521"/>
                    <a:pt x="602" y="2524"/>
                  </a:cubicBezTo>
                  <a:cubicBezTo>
                    <a:pt x="607" y="2527"/>
                    <a:pt x="657" y="2517"/>
                    <a:pt x="664" y="2524"/>
                  </a:cubicBezTo>
                  <a:cubicBezTo>
                    <a:pt x="671" y="2531"/>
                    <a:pt x="727" y="2535"/>
                    <a:pt x="727" y="2535"/>
                  </a:cubicBezTo>
                  <a:lnTo>
                    <a:pt x="745" y="2535"/>
                  </a:lnTo>
                  <a:lnTo>
                    <a:pt x="775" y="2545"/>
                  </a:lnTo>
                  <a:cubicBezTo>
                    <a:pt x="775" y="2545"/>
                    <a:pt x="791" y="2523"/>
                    <a:pt x="795" y="2524"/>
                  </a:cubicBezTo>
                  <a:cubicBezTo>
                    <a:pt x="799" y="2525"/>
                    <a:pt x="828" y="2527"/>
                    <a:pt x="834" y="2528"/>
                  </a:cubicBezTo>
                  <a:cubicBezTo>
                    <a:pt x="839" y="2529"/>
                    <a:pt x="872" y="2520"/>
                    <a:pt x="872" y="2520"/>
                  </a:cubicBezTo>
                  <a:lnTo>
                    <a:pt x="897" y="2507"/>
                  </a:lnTo>
                  <a:lnTo>
                    <a:pt x="917" y="2515"/>
                  </a:lnTo>
                  <a:cubicBezTo>
                    <a:pt x="917" y="2515"/>
                    <a:pt x="908" y="2523"/>
                    <a:pt x="908" y="2525"/>
                  </a:cubicBezTo>
                  <a:cubicBezTo>
                    <a:pt x="908" y="2527"/>
                    <a:pt x="898" y="2533"/>
                    <a:pt x="896" y="2537"/>
                  </a:cubicBezTo>
                  <a:cubicBezTo>
                    <a:pt x="894" y="2541"/>
                    <a:pt x="923" y="2555"/>
                    <a:pt x="925" y="2556"/>
                  </a:cubicBezTo>
                  <a:cubicBezTo>
                    <a:pt x="927" y="2557"/>
                    <a:pt x="950" y="2562"/>
                    <a:pt x="950" y="2564"/>
                  </a:cubicBezTo>
                  <a:cubicBezTo>
                    <a:pt x="951" y="2566"/>
                    <a:pt x="921" y="2590"/>
                    <a:pt x="920" y="2592"/>
                  </a:cubicBezTo>
                  <a:cubicBezTo>
                    <a:pt x="919" y="2594"/>
                    <a:pt x="915" y="2598"/>
                    <a:pt x="919" y="2599"/>
                  </a:cubicBezTo>
                  <a:cubicBezTo>
                    <a:pt x="923" y="2600"/>
                    <a:pt x="946" y="2598"/>
                    <a:pt x="948" y="2596"/>
                  </a:cubicBezTo>
                  <a:cubicBezTo>
                    <a:pt x="950" y="2594"/>
                    <a:pt x="960" y="2575"/>
                    <a:pt x="960" y="2575"/>
                  </a:cubicBezTo>
                  <a:cubicBezTo>
                    <a:pt x="960" y="2575"/>
                    <a:pt x="967" y="2576"/>
                    <a:pt x="967" y="2579"/>
                  </a:cubicBezTo>
                  <a:cubicBezTo>
                    <a:pt x="967" y="2582"/>
                    <a:pt x="954" y="2604"/>
                    <a:pt x="954" y="2608"/>
                  </a:cubicBezTo>
                  <a:cubicBezTo>
                    <a:pt x="953" y="2611"/>
                    <a:pt x="937" y="2642"/>
                    <a:pt x="937" y="2642"/>
                  </a:cubicBezTo>
                  <a:lnTo>
                    <a:pt x="941" y="2658"/>
                  </a:lnTo>
                  <a:lnTo>
                    <a:pt x="961" y="2621"/>
                  </a:lnTo>
                  <a:lnTo>
                    <a:pt x="975" y="2604"/>
                  </a:lnTo>
                  <a:lnTo>
                    <a:pt x="983" y="2610"/>
                  </a:lnTo>
                  <a:cubicBezTo>
                    <a:pt x="983" y="2610"/>
                    <a:pt x="969" y="2625"/>
                    <a:pt x="969" y="2627"/>
                  </a:cubicBezTo>
                  <a:cubicBezTo>
                    <a:pt x="969" y="2629"/>
                    <a:pt x="968" y="2647"/>
                    <a:pt x="966" y="2650"/>
                  </a:cubicBezTo>
                  <a:cubicBezTo>
                    <a:pt x="964" y="2652"/>
                    <a:pt x="953" y="2662"/>
                    <a:pt x="953" y="2662"/>
                  </a:cubicBezTo>
                  <a:lnTo>
                    <a:pt x="951" y="2681"/>
                  </a:lnTo>
                  <a:cubicBezTo>
                    <a:pt x="951" y="2681"/>
                    <a:pt x="963" y="2671"/>
                    <a:pt x="965" y="2669"/>
                  </a:cubicBezTo>
                  <a:cubicBezTo>
                    <a:pt x="966" y="2668"/>
                    <a:pt x="983" y="2645"/>
                    <a:pt x="983" y="2645"/>
                  </a:cubicBezTo>
                  <a:lnTo>
                    <a:pt x="992" y="2614"/>
                  </a:lnTo>
                  <a:lnTo>
                    <a:pt x="1000" y="2590"/>
                  </a:lnTo>
                  <a:lnTo>
                    <a:pt x="1000" y="2580"/>
                  </a:lnTo>
                  <a:lnTo>
                    <a:pt x="1013" y="2587"/>
                  </a:lnTo>
                  <a:lnTo>
                    <a:pt x="1027" y="2598"/>
                  </a:lnTo>
                  <a:cubicBezTo>
                    <a:pt x="1027" y="2598"/>
                    <a:pt x="1028" y="2612"/>
                    <a:pt x="1027" y="2614"/>
                  </a:cubicBezTo>
                  <a:cubicBezTo>
                    <a:pt x="1027" y="2617"/>
                    <a:pt x="999" y="2675"/>
                    <a:pt x="999" y="2675"/>
                  </a:cubicBezTo>
                  <a:cubicBezTo>
                    <a:pt x="999" y="2675"/>
                    <a:pt x="986" y="2683"/>
                    <a:pt x="986" y="2686"/>
                  </a:cubicBezTo>
                  <a:cubicBezTo>
                    <a:pt x="986" y="2689"/>
                    <a:pt x="983" y="2711"/>
                    <a:pt x="983" y="2711"/>
                  </a:cubicBezTo>
                  <a:lnTo>
                    <a:pt x="992" y="2719"/>
                  </a:lnTo>
                  <a:lnTo>
                    <a:pt x="1000" y="2707"/>
                  </a:lnTo>
                  <a:lnTo>
                    <a:pt x="1003" y="2695"/>
                  </a:lnTo>
                  <a:lnTo>
                    <a:pt x="1022" y="2676"/>
                  </a:lnTo>
                  <a:lnTo>
                    <a:pt x="1037" y="2646"/>
                  </a:lnTo>
                  <a:cubicBezTo>
                    <a:pt x="1037" y="2646"/>
                    <a:pt x="1045" y="2604"/>
                    <a:pt x="1045" y="2602"/>
                  </a:cubicBezTo>
                  <a:cubicBezTo>
                    <a:pt x="1045" y="2600"/>
                    <a:pt x="1050" y="2570"/>
                    <a:pt x="1050" y="2570"/>
                  </a:cubicBezTo>
                  <a:lnTo>
                    <a:pt x="1037" y="2548"/>
                  </a:lnTo>
                  <a:lnTo>
                    <a:pt x="1047" y="2541"/>
                  </a:lnTo>
                  <a:lnTo>
                    <a:pt x="1060" y="2537"/>
                  </a:lnTo>
                  <a:cubicBezTo>
                    <a:pt x="1060" y="2537"/>
                    <a:pt x="1077" y="2535"/>
                    <a:pt x="1080" y="2534"/>
                  </a:cubicBezTo>
                  <a:cubicBezTo>
                    <a:pt x="1083" y="2533"/>
                    <a:pt x="1095" y="2523"/>
                    <a:pt x="1095" y="2523"/>
                  </a:cubicBezTo>
                  <a:lnTo>
                    <a:pt x="1107" y="2509"/>
                  </a:lnTo>
                  <a:lnTo>
                    <a:pt x="1116" y="2495"/>
                  </a:lnTo>
                  <a:cubicBezTo>
                    <a:pt x="1116" y="2495"/>
                    <a:pt x="1126" y="2507"/>
                    <a:pt x="1124" y="2509"/>
                  </a:cubicBezTo>
                  <a:cubicBezTo>
                    <a:pt x="1123" y="2511"/>
                    <a:pt x="1120" y="2531"/>
                    <a:pt x="1118" y="2533"/>
                  </a:cubicBezTo>
                  <a:cubicBezTo>
                    <a:pt x="1116" y="2535"/>
                    <a:pt x="1115" y="2541"/>
                    <a:pt x="1115" y="2541"/>
                  </a:cubicBezTo>
                  <a:lnTo>
                    <a:pt x="1138" y="2552"/>
                  </a:lnTo>
                  <a:lnTo>
                    <a:pt x="1147" y="2557"/>
                  </a:lnTo>
                  <a:cubicBezTo>
                    <a:pt x="1147" y="2557"/>
                    <a:pt x="1164" y="2568"/>
                    <a:pt x="1164" y="2571"/>
                  </a:cubicBezTo>
                  <a:lnTo>
                    <a:pt x="1164" y="2606"/>
                  </a:lnTo>
                  <a:lnTo>
                    <a:pt x="1174" y="2625"/>
                  </a:lnTo>
                  <a:lnTo>
                    <a:pt x="1167" y="2638"/>
                  </a:lnTo>
                  <a:lnTo>
                    <a:pt x="1185" y="2650"/>
                  </a:lnTo>
                  <a:lnTo>
                    <a:pt x="1196" y="2666"/>
                  </a:lnTo>
                  <a:lnTo>
                    <a:pt x="1213" y="2659"/>
                  </a:lnTo>
                  <a:lnTo>
                    <a:pt x="1207" y="2632"/>
                  </a:lnTo>
                  <a:cubicBezTo>
                    <a:pt x="1207" y="2632"/>
                    <a:pt x="1196" y="2620"/>
                    <a:pt x="1196" y="2616"/>
                  </a:cubicBezTo>
                  <a:cubicBezTo>
                    <a:pt x="1196" y="2612"/>
                    <a:pt x="1200" y="2580"/>
                    <a:pt x="1200" y="2580"/>
                  </a:cubicBezTo>
                  <a:lnTo>
                    <a:pt x="1213" y="2573"/>
                  </a:lnTo>
                  <a:lnTo>
                    <a:pt x="1228" y="2582"/>
                  </a:lnTo>
                  <a:lnTo>
                    <a:pt x="1236" y="2590"/>
                  </a:lnTo>
                  <a:lnTo>
                    <a:pt x="1252" y="2590"/>
                  </a:lnTo>
                  <a:lnTo>
                    <a:pt x="1284" y="2598"/>
                  </a:lnTo>
                  <a:lnTo>
                    <a:pt x="1299" y="2606"/>
                  </a:lnTo>
                  <a:lnTo>
                    <a:pt x="1311" y="2622"/>
                  </a:lnTo>
                  <a:lnTo>
                    <a:pt x="1324" y="2626"/>
                  </a:lnTo>
                  <a:lnTo>
                    <a:pt x="1339" y="2633"/>
                  </a:lnTo>
                  <a:lnTo>
                    <a:pt x="1348" y="2642"/>
                  </a:lnTo>
                  <a:lnTo>
                    <a:pt x="1357" y="2641"/>
                  </a:lnTo>
                  <a:lnTo>
                    <a:pt x="1357" y="2628"/>
                  </a:lnTo>
                  <a:lnTo>
                    <a:pt x="1343" y="2614"/>
                  </a:lnTo>
                  <a:lnTo>
                    <a:pt x="1324" y="2604"/>
                  </a:lnTo>
                  <a:lnTo>
                    <a:pt x="1317" y="2588"/>
                  </a:lnTo>
                  <a:lnTo>
                    <a:pt x="1324" y="2572"/>
                  </a:lnTo>
                  <a:cubicBezTo>
                    <a:pt x="1324" y="2572"/>
                    <a:pt x="1337" y="2559"/>
                    <a:pt x="1339" y="2560"/>
                  </a:cubicBezTo>
                  <a:cubicBezTo>
                    <a:pt x="1341" y="2561"/>
                    <a:pt x="1357" y="2559"/>
                    <a:pt x="1357" y="2559"/>
                  </a:cubicBezTo>
                  <a:lnTo>
                    <a:pt x="1368" y="2578"/>
                  </a:lnTo>
                  <a:lnTo>
                    <a:pt x="1378" y="2594"/>
                  </a:lnTo>
                  <a:cubicBezTo>
                    <a:pt x="1378" y="2594"/>
                    <a:pt x="1396" y="2606"/>
                    <a:pt x="1398" y="2605"/>
                  </a:cubicBezTo>
                  <a:cubicBezTo>
                    <a:pt x="1400" y="2604"/>
                    <a:pt x="1421" y="2602"/>
                    <a:pt x="1421" y="2602"/>
                  </a:cubicBezTo>
                  <a:lnTo>
                    <a:pt x="1436" y="2600"/>
                  </a:lnTo>
                  <a:lnTo>
                    <a:pt x="1440" y="2596"/>
                  </a:lnTo>
                  <a:cubicBezTo>
                    <a:pt x="1440" y="2596"/>
                    <a:pt x="1438" y="2610"/>
                    <a:pt x="1440" y="2612"/>
                  </a:cubicBezTo>
                  <a:cubicBezTo>
                    <a:pt x="1442" y="2615"/>
                    <a:pt x="1437" y="2630"/>
                    <a:pt x="1434" y="2631"/>
                  </a:cubicBezTo>
                  <a:cubicBezTo>
                    <a:pt x="1432" y="2632"/>
                    <a:pt x="1427" y="2636"/>
                    <a:pt x="1427" y="2636"/>
                  </a:cubicBezTo>
                  <a:cubicBezTo>
                    <a:pt x="1427" y="2636"/>
                    <a:pt x="1429" y="2645"/>
                    <a:pt x="1430" y="2649"/>
                  </a:cubicBezTo>
                  <a:cubicBezTo>
                    <a:pt x="1432" y="2653"/>
                    <a:pt x="1436" y="2674"/>
                    <a:pt x="1436" y="2674"/>
                  </a:cubicBezTo>
                  <a:lnTo>
                    <a:pt x="1449" y="2681"/>
                  </a:lnTo>
                  <a:lnTo>
                    <a:pt x="1475" y="2681"/>
                  </a:lnTo>
                  <a:lnTo>
                    <a:pt x="1479" y="2668"/>
                  </a:lnTo>
                  <a:cubicBezTo>
                    <a:pt x="1479" y="2668"/>
                    <a:pt x="1492" y="2662"/>
                    <a:pt x="1488" y="2656"/>
                  </a:cubicBezTo>
                  <a:cubicBezTo>
                    <a:pt x="1483" y="2650"/>
                    <a:pt x="1477" y="2640"/>
                    <a:pt x="1476" y="2636"/>
                  </a:cubicBezTo>
                  <a:cubicBezTo>
                    <a:pt x="1475" y="2631"/>
                    <a:pt x="1465" y="2616"/>
                    <a:pt x="1465" y="2616"/>
                  </a:cubicBezTo>
                  <a:lnTo>
                    <a:pt x="1467" y="2598"/>
                  </a:lnTo>
                  <a:lnTo>
                    <a:pt x="1462" y="2575"/>
                  </a:lnTo>
                  <a:lnTo>
                    <a:pt x="1448" y="2569"/>
                  </a:lnTo>
                  <a:lnTo>
                    <a:pt x="1438" y="2582"/>
                  </a:lnTo>
                  <a:lnTo>
                    <a:pt x="1415" y="2590"/>
                  </a:lnTo>
                  <a:lnTo>
                    <a:pt x="1405" y="2582"/>
                  </a:lnTo>
                  <a:lnTo>
                    <a:pt x="1403" y="2571"/>
                  </a:lnTo>
                  <a:lnTo>
                    <a:pt x="1390" y="2563"/>
                  </a:lnTo>
                  <a:lnTo>
                    <a:pt x="1402" y="2558"/>
                  </a:lnTo>
                  <a:lnTo>
                    <a:pt x="1415" y="2555"/>
                  </a:lnTo>
                  <a:lnTo>
                    <a:pt x="1419" y="2549"/>
                  </a:lnTo>
                  <a:lnTo>
                    <a:pt x="1425" y="2529"/>
                  </a:lnTo>
                  <a:lnTo>
                    <a:pt x="1428" y="2519"/>
                  </a:lnTo>
                  <a:lnTo>
                    <a:pt x="1449" y="2508"/>
                  </a:lnTo>
                  <a:lnTo>
                    <a:pt x="1458" y="2499"/>
                  </a:lnTo>
                  <a:lnTo>
                    <a:pt x="1463" y="2479"/>
                  </a:lnTo>
                  <a:lnTo>
                    <a:pt x="1446" y="2448"/>
                  </a:lnTo>
                  <a:lnTo>
                    <a:pt x="1447" y="2434"/>
                  </a:lnTo>
                  <a:lnTo>
                    <a:pt x="1446" y="2406"/>
                  </a:lnTo>
                  <a:lnTo>
                    <a:pt x="1434" y="2390"/>
                  </a:lnTo>
                  <a:lnTo>
                    <a:pt x="1436" y="2372"/>
                  </a:lnTo>
                  <a:lnTo>
                    <a:pt x="1455" y="2366"/>
                  </a:lnTo>
                  <a:lnTo>
                    <a:pt x="1477" y="2354"/>
                  </a:lnTo>
                  <a:lnTo>
                    <a:pt x="1480" y="2330"/>
                  </a:lnTo>
                  <a:lnTo>
                    <a:pt x="1489" y="2306"/>
                  </a:lnTo>
                  <a:lnTo>
                    <a:pt x="1525" y="2318"/>
                  </a:lnTo>
                  <a:lnTo>
                    <a:pt x="1544" y="2312"/>
                  </a:lnTo>
                  <a:lnTo>
                    <a:pt x="1525" y="2284"/>
                  </a:lnTo>
                  <a:lnTo>
                    <a:pt x="1515" y="2267"/>
                  </a:lnTo>
                  <a:lnTo>
                    <a:pt x="1528" y="2261"/>
                  </a:lnTo>
                  <a:lnTo>
                    <a:pt x="1544" y="2260"/>
                  </a:lnTo>
                  <a:lnTo>
                    <a:pt x="1531" y="2240"/>
                  </a:lnTo>
                  <a:lnTo>
                    <a:pt x="1524" y="2227"/>
                  </a:lnTo>
                  <a:lnTo>
                    <a:pt x="1538" y="2221"/>
                  </a:lnTo>
                  <a:lnTo>
                    <a:pt x="1561" y="2220"/>
                  </a:lnTo>
                  <a:lnTo>
                    <a:pt x="1571" y="2215"/>
                  </a:lnTo>
                  <a:lnTo>
                    <a:pt x="1579" y="2202"/>
                  </a:lnTo>
                  <a:lnTo>
                    <a:pt x="1586" y="2184"/>
                  </a:lnTo>
                  <a:lnTo>
                    <a:pt x="1644" y="2184"/>
                  </a:lnTo>
                  <a:lnTo>
                    <a:pt x="1656" y="2166"/>
                  </a:lnTo>
                  <a:lnTo>
                    <a:pt x="1675" y="2144"/>
                  </a:lnTo>
                  <a:lnTo>
                    <a:pt x="1664" y="2128"/>
                  </a:lnTo>
                  <a:lnTo>
                    <a:pt x="1649" y="2113"/>
                  </a:lnTo>
                  <a:lnTo>
                    <a:pt x="1652" y="2085"/>
                  </a:lnTo>
                  <a:lnTo>
                    <a:pt x="1668" y="2084"/>
                  </a:lnTo>
                  <a:lnTo>
                    <a:pt x="1682" y="2093"/>
                  </a:lnTo>
                  <a:lnTo>
                    <a:pt x="1705" y="2086"/>
                  </a:lnTo>
                  <a:lnTo>
                    <a:pt x="1724" y="2083"/>
                  </a:lnTo>
                  <a:lnTo>
                    <a:pt x="1733" y="2075"/>
                  </a:lnTo>
                  <a:lnTo>
                    <a:pt x="1721" y="2058"/>
                  </a:lnTo>
                  <a:cubicBezTo>
                    <a:pt x="1721" y="2058"/>
                    <a:pt x="1710" y="2045"/>
                    <a:pt x="1710" y="2042"/>
                  </a:cubicBezTo>
                  <a:cubicBezTo>
                    <a:pt x="1710" y="2038"/>
                    <a:pt x="1714" y="2019"/>
                    <a:pt x="1714" y="2019"/>
                  </a:cubicBezTo>
                  <a:lnTo>
                    <a:pt x="1723" y="1985"/>
                  </a:lnTo>
                  <a:lnTo>
                    <a:pt x="1745" y="1964"/>
                  </a:lnTo>
                  <a:lnTo>
                    <a:pt x="1763" y="1951"/>
                  </a:lnTo>
                  <a:lnTo>
                    <a:pt x="1763" y="1936"/>
                  </a:lnTo>
                  <a:lnTo>
                    <a:pt x="1748" y="1924"/>
                  </a:lnTo>
                  <a:lnTo>
                    <a:pt x="1749" y="1894"/>
                  </a:lnTo>
                  <a:lnTo>
                    <a:pt x="1741" y="1879"/>
                  </a:lnTo>
                  <a:lnTo>
                    <a:pt x="1746" y="1860"/>
                  </a:lnTo>
                  <a:lnTo>
                    <a:pt x="1750" y="1849"/>
                  </a:lnTo>
                  <a:lnTo>
                    <a:pt x="1741" y="1834"/>
                  </a:lnTo>
                  <a:lnTo>
                    <a:pt x="1749" y="1828"/>
                  </a:lnTo>
                  <a:lnTo>
                    <a:pt x="1763" y="1827"/>
                  </a:lnTo>
                  <a:lnTo>
                    <a:pt x="1777" y="1811"/>
                  </a:lnTo>
                  <a:lnTo>
                    <a:pt x="1783" y="1799"/>
                  </a:lnTo>
                  <a:lnTo>
                    <a:pt x="1793" y="1793"/>
                  </a:lnTo>
                  <a:lnTo>
                    <a:pt x="1793" y="1773"/>
                  </a:lnTo>
                  <a:lnTo>
                    <a:pt x="1748" y="1773"/>
                  </a:lnTo>
                  <a:lnTo>
                    <a:pt x="1747" y="1763"/>
                  </a:lnTo>
                  <a:lnTo>
                    <a:pt x="1749" y="1740"/>
                  </a:lnTo>
                  <a:lnTo>
                    <a:pt x="1749" y="1710"/>
                  </a:lnTo>
                  <a:lnTo>
                    <a:pt x="1758" y="1710"/>
                  </a:lnTo>
                  <a:lnTo>
                    <a:pt x="1758" y="1689"/>
                  </a:lnTo>
                  <a:lnTo>
                    <a:pt x="1801" y="1688"/>
                  </a:lnTo>
                  <a:lnTo>
                    <a:pt x="1815" y="1678"/>
                  </a:lnTo>
                  <a:lnTo>
                    <a:pt x="1833" y="1673"/>
                  </a:lnTo>
                  <a:lnTo>
                    <a:pt x="1848" y="1668"/>
                  </a:lnTo>
                  <a:cubicBezTo>
                    <a:pt x="1848" y="1668"/>
                    <a:pt x="1862" y="1662"/>
                    <a:pt x="1862" y="1660"/>
                  </a:cubicBezTo>
                  <a:cubicBezTo>
                    <a:pt x="1862" y="1658"/>
                    <a:pt x="1866" y="1646"/>
                    <a:pt x="1868" y="1645"/>
                  </a:cubicBezTo>
                  <a:cubicBezTo>
                    <a:pt x="1869" y="1644"/>
                    <a:pt x="1881" y="1627"/>
                    <a:pt x="1881" y="1627"/>
                  </a:cubicBezTo>
                  <a:cubicBezTo>
                    <a:pt x="1881" y="1627"/>
                    <a:pt x="1897" y="1604"/>
                    <a:pt x="1897" y="1603"/>
                  </a:cubicBezTo>
                  <a:cubicBezTo>
                    <a:pt x="1898" y="1601"/>
                    <a:pt x="1897" y="1582"/>
                    <a:pt x="1897" y="1582"/>
                  </a:cubicBezTo>
                  <a:lnTo>
                    <a:pt x="1931" y="1581"/>
                  </a:lnTo>
                  <a:lnTo>
                    <a:pt x="1931" y="1553"/>
                  </a:lnTo>
                  <a:cubicBezTo>
                    <a:pt x="1931" y="1553"/>
                    <a:pt x="1923" y="1546"/>
                    <a:pt x="1923" y="1544"/>
                  </a:cubicBezTo>
                  <a:cubicBezTo>
                    <a:pt x="1923" y="1541"/>
                    <a:pt x="1912" y="1526"/>
                    <a:pt x="1912" y="1526"/>
                  </a:cubicBezTo>
                  <a:lnTo>
                    <a:pt x="1904" y="1513"/>
                  </a:lnTo>
                  <a:cubicBezTo>
                    <a:pt x="1904" y="1513"/>
                    <a:pt x="1898" y="1506"/>
                    <a:pt x="1898" y="1505"/>
                  </a:cubicBezTo>
                  <a:cubicBezTo>
                    <a:pt x="1898" y="1504"/>
                    <a:pt x="1897" y="1464"/>
                    <a:pt x="1897" y="1464"/>
                  </a:cubicBezTo>
                  <a:lnTo>
                    <a:pt x="1898" y="1434"/>
                  </a:lnTo>
                  <a:lnTo>
                    <a:pt x="1895" y="1398"/>
                  </a:lnTo>
                  <a:lnTo>
                    <a:pt x="1885" y="1390"/>
                  </a:lnTo>
                  <a:lnTo>
                    <a:pt x="1872" y="1379"/>
                  </a:lnTo>
                  <a:lnTo>
                    <a:pt x="1866" y="1365"/>
                  </a:lnTo>
                  <a:lnTo>
                    <a:pt x="1863" y="1357"/>
                  </a:lnTo>
                  <a:lnTo>
                    <a:pt x="1857" y="1343"/>
                  </a:lnTo>
                  <a:lnTo>
                    <a:pt x="1864" y="1339"/>
                  </a:lnTo>
                  <a:lnTo>
                    <a:pt x="1867" y="1346"/>
                  </a:lnTo>
                  <a:lnTo>
                    <a:pt x="1889" y="1351"/>
                  </a:lnTo>
                  <a:lnTo>
                    <a:pt x="1889" y="1361"/>
                  </a:lnTo>
                  <a:lnTo>
                    <a:pt x="1904" y="1363"/>
                  </a:lnTo>
                  <a:lnTo>
                    <a:pt x="1910" y="1370"/>
                  </a:lnTo>
                  <a:cubicBezTo>
                    <a:pt x="1910" y="1370"/>
                    <a:pt x="1916" y="1371"/>
                    <a:pt x="1917" y="1372"/>
                  </a:cubicBezTo>
                  <a:cubicBezTo>
                    <a:pt x="1917" y="1373"/>
                    <a:pt x="1922" y="1379"/>
                    <a:pt x="1922" y="1379"/>
                  </a:cubicBezTo>
                  <a:cubicBezTo>
                    <a:pt x="1922" y="1379"/>
                    <a:pt x="1932" y="1386"/>
                    <a:pt x="1931" y="1389"/>
                  </a:cubicBezTo>
                  <a:cubicBezTo>
                    <a:pt x="1930" y="1391"/>
                    <a:pt x="1930" y="1397"/>
                    <a:pt x="1931" y="1398"/>
                  </a:cubicBezTo>
                  <a:cubicBezTo>
                    <a:pt x="1932" y="1399"/>
                    <a:pt x="1948" y="1402"/>
                    <a:pt x="1948" y="1402"/>
                  </a:cubicBezTo>
                  <a:lnTo>
                    <a:pt x="1954" y="1396"/>
                  </a:lnTo>
                  <a:lnTo>
                    <a:pt x="1961" y="1386"/>
                  </a:lnTo>
                  <a:lnTo>
                    <a:pt x="1967" y="1354"/>
                  </a:lnTo>
                  <a:lnTo>
                    <a:pt x="1976" y="1347"/>
                  </a:lnTo>
                  <a:lnTo>
                    <a:pt x="1982" y="1338"/>
                  </a:lnTo>
                  <a:lnTo>
                    <a:pt x="1985" y="1320"/>
                  </a:lnTo>
                  <a:cubicBezTo>
                    <a:pt x="1985" y="1320"/>
                    <a:pt x="1989" y="1318"/>
                    <a:pt x="1991" y="1317"/>
                  </a:cubicBezTo>
                  <a:cubicBezTo>
                    <a:pt x="1993" y="1317"/>
                    <a:pt x="1998" y="1311"/>
                    <a:pt x="1998" y="1311"/>
                  </a:cubicBezTo>
                  <a:lnTo>
                    <a:pt x="1995" y="1284"/>
                  </a:lnTo>
                  <a:lnTo>
                    <a:pt x="1974" y="1284"/>
                  </a:lnTo>
                  <a:cubicBezTo>
                    <a:pt x="1974" y="1284"/>
                    <a:pt x="1958" y="1282"/>
                    <a:pt x="1957" y="1284"/>
                  </a:cubicBezTo>
                  <a:cubicBezTo>
                    <a:pt x="1957" y="1286"/>
                    <a:pt x="1939" y="1282"/>
                    <a:pt x="1939" y="1282"/>
                  </a:cubicBezTo>
                  <a:lnTo>
                    <a:pt x="1929" y="1265"/>
                  </a:lnTo>
                  <a:lnTo>
                    <a:pt x="1909" y="1264"/>
                  </a:lnTo>
                  <a:lnTo>
                    <a:pt x="1904" y="1283"/>
                  </a:lnTo>
                  <a:lnTo>
                    <a:pt x="1894" y="1276"/>
                  </a:lnTo>
                  <a:lnTo>
                    <a:pt x="1879" y="1262"/>
                  </a:lnTo>
                  <a:lnTo>
                    <a:pt x="1835" y="1259"/>
                  </a:lnTo>
                  <a:lnTo>
                    <a:pt x="1819" y="1255"/>
                  </a:lnTo>
                  <a:lnTo>
                    <a:pt x="1808" y="1248"/>
                  </a:lnTo>
                  <a:lnTo>
                    <a:pt x="1796" y="1259"/>
                  </a:lnTo>
                  <a:lnTo>
                    <a:pt x="1776" y="1262"/>
                  </a:lnTo>
                  <a:lnTo>
                    <a:pt x="1758" y="1248"/>
                  </a:lnTo>
                  <a:lnTo>
                    <a:pt x="1746" y="1241"/>
                  </a:lnTo>
                  <a:lnTo>
                    <a:pt x="1747" y="1052"/>
                  </a:lnTo>
                  <a:lnTo>
                    <a:pt x="1779" y="1051"/>
                  </a:lnTo>
                  <a:lnTo>
                    <a:pt x="1781" y="1034"/>
                  </a:lnTo>
                  <a:lnTo>
                    <a:pt x="1786" y="1028"/>
                  </a:lnTo>
                  <a:cubicBezTo>
                    <a:pt x="1786" y="1028"/>
                    <a:pt x="1788" y="1027"/>
                    <a:pt x="1790" y="1021"/>
                  </a:cubicBezTo>
                  <a:cubicBezTo>
                    <a:pt x="1792" y="1015"/>
                    <a:pt x="1793" y="999"/>
                    <a:pt x="1793" y="999"/>
                  </a:cubicBezTo>
                  <a:lnTo>
                    <a:pt x="1801" y="998"/>
                  </a:lnTo>
                  <a:lnTo>
                    <a:pt x="1803" y="962"/>
                  </a:lnTo>
                  <a:lnTo>
                    <a:pt x="1811" y="952"/>
                  </a:lnTo>
                  <a:lnTo>
                    <a:pt x="1825" y="934"/>
                  </a:lnTo>
                  <a:lnTo>
                    <a:pt x="1839" y="917"/>
                  </a:lnTo>
                  <a:cubicBezTo>
                    <a:pt x="1839" y="917"/>
                    <a:pt x="1845" y="894"/>
                    <a:pt x="1846" y="892"/>
                  </a:cubicBezTo>
                  <a:cubicBezTo>
                    <a:pt x="1846" y="890"/>
                    <a:pt x="1842" y="870"/>
                    <a:pt x="1842" y="870"/>
                  </a:cubicBezTo>
                  <a:lnTo>
                    <a:pt x="1812" y="867"/>
                  </a:lnTo>
                  <a:lnTo>
                    <a:pt x="1812" y="861"/>
                  </a:lnTo>
                  <a:lnTo>
                    <a:pt x="1803" y="835"/>
                  </a:lnTo>
                  <a:lnTo>
                    <a:pt x="1802" y="822"/>
                  </a:lnTo>
                  <a:lnTo>
                    <a:pt x="1774" y="817"/>
                  </a:lnTo>
                  <a:lnTo>
                    <a:pt x="1747" y="814"/>
                  </a:lnTo>
                  <a:lnTo>
                    <a:pt x="1745" y="808"/>
                  </a:lnTo>
                  <a:lnTo>
                    <a:pt x="1724" y="806"/>
                  </a:lnTo>
                  <a:lnTo>
                    <a:pt x="1707" y="802"/>
                  </a:lnTo>
                  <a:lnTo>
                    <a:pt x="1696" y="779"/>
                  </a:lnTo>
                  <a:lnTo>
                    <a:pt x="1684" y="784"/>
                  </a:lnTo>
                  <a:lnTo>
                    <a:pt x="1682" y="775"/>
                  </a:lnTo>
                  <a:lnTo>
                    <a:pt x="1668" y="771"/>
                  </a:lnTo>
                  <a:lnTo>
                    <a:pt x="1661" y="765"/>
                  </a:lnTo>
                  <a:lnTo>
                    <a:pt x="1639" y="762"/>
                  </a:lnTo>
                  <a:lnTo>
                    <a:pt x="1615" y="755"/>
                  </a:lnTo>
                  <a:lnTo>
                    <a:pt x="1600" y="751"/>
                  </a:lnTo>
                  <a:lnTo>
                    <a:pt x="1599" y="751"/>
                  </a:lnTo>
                  <a:lnTo>
                    <a:pt x="1584" y="769"/>
                  </a:lnTo>
                  <a:lnTo>
                    <a:pt x="1563" y="781"/>
                  </a:lnTo>
                  <a:lnTo>
                    <a:pt x="1529" y="771"/>
                  </a:lnTo>
                  <a:lnTo>
                    <a:pt x="1499" y="756"/>
                  </a:lnTo>
                  <a:lnTo>
                    <a:pt x="1499" y="744"/>
                  </a:lnTo>
                  <a:cubicBezTo>
                    <a:pt x="1499" y="744"/>
                    <a:pt x="1489" y="708"/>
                    <a:pt x="1488" y="701"/>
                  </a:cubicBezTo>
                  <a:cubicBezTo>
                    <a:pt x="1487" y="694"/>
                    <a:pt x="1465" y="674"/>
                    <a:pt x="1465" y="674"/>
                  </a:cubicBezTo>
                  <a:cubicBezTo>
                    <a:pt x="1465" y="674"/>
                    <a:pt x="1417" y="666"/>
                    <a:pt x="1414" y="666"/>
                  </a:cubicBezTo>
                  <a:cubicBezTo>
                    <a:pt x="1412" y="665"/>
                    <a:pt x="1394" y="658"/>
                    <a:pt x="1394" y="658"/>
                  </a:cubicBezTo>
                  <a:lnTo>
                    <a:pt x="1332" y="666"/>
                  </a:lnTo>
                  <a:lnTo>
                    <a:pt x="1308" y="660"/>
                  </a:lnTo>
                  <a:lnTo>
                    <a:pt x="1275" y="660"/>
                  </a:lnTo>
                  <a:cubicBezTo>
                    <a:pt x="1272" y="660"/>
                    <a:pt x="1247" y="646"/>
                    <a:pt x="1247" y="646"/>
                  </a:cubicBezTo>
                  <a:lnTo>
                    <a:pt x="1234" y="646"/>
                  </a:lnTo>
                  <a:lnTo>
                    <a:pt x="1141" y="646"/>
                  </a:lnTo>
                  <a:lnTo>
                    <a:pt x="1107" y="625"/>
                  </a:lnTo>
                  <a:lnTo>
                    <a:pt x="1052" y="573"/>
                  </a:lnTo>
                  <a:lnTo>
                    <a:pt x="984" y="524"/>
                  </a:lnTo>
                  <a:lnTo>
                    <a:pt x="942" y="489"/>
                  </a:lnTo>
                  <a:lnTo>
                    <a:pt x="893" y="463"/>
                  </a:lnTo>
                  <a:lnTo>
                    <a:pt x="877" y="449"/>
                  </a:lnTo>
                  <a:lnTo>
                    <a:pt x="890" y="431"/>
                  </a:lnTo>
                  <a:cubicBezTo>
                    <a:pt x="890" y="431"/>
                    <a:pt x="895" y="414"/>
                    <a:pt x="895" y="409"/>
                  </a:cubicBezTo>
                  <a:cubicBezTo>
                    <a:pt x="895" y="403"/>
                    <a:pt x="903" y="388"/>
                    <a:pt x="905" y="386"/>
                  </a:cubicBezTo>
                  <a:cubicBezTo>
                    <a:pt x="907" y="383"/>
                    <a:pt x="905" y="366"/>
                    <a:pt x="905" y="366"/>
                  </a:cubicBezTo>
                  <a:lnTo>
                    <a:pt x="878" y="363"/>
                  </a:lnTo>
                  <a:lnTo>
                    <a:pt x="881" y="354"/>
                  </a:lnTo>
                  <a:lnTo>
                    <a:pt x="888" y="336"/>
                  </a:lnTo>
                  <a:lnTo>
                    <a:pt x="880" y="319"/>
                  </a:lnTo>
                  <a:lnTo>
                    <a:pt x="862" y="325"/>
                  </a:lnTo>
                  <a:lnTo>
                    <a:pt x="834" y="336"/>
                  </a:lnTo>
                  <a:lnTo>
                    <a:pt x="816" y="328"/>
                  </a:lnTo>
                  <a:cubicBezTo>
                    <a:pt x="816" y="328"/>
                    <a:pt x="801" y="308"/>
                    <a:pt x="800" y="305"/>
                  </a:cubicBezTo>
                  <a:cubicBezTo>
                    <a:pt x="799" y="302"/>
                    <a:pt x="793" y="289"/>
                    <a:pt x="793" y="286"/>
                  </a:cubicBezTo>
                  <a:cubicBezTo>
                    <a:pt x="793" y="282"/>
                    <a:pt x="788" y="264"/>
                    <a:pt x="788" y="264"/>
                  </a:cubicBezTo>
                  <a:lnTo>
                    <a:pt x="776" y="251"/>
                  </a:lnTo>
                  <a:lnTo>
                    <a:pt x="776" y="217"/>
                  </a:lnTo>
                  <a:lnTo>
                    <a:pt x="769" y="218"/>
                  </a:lnTo>
                  <a:lnTo>
                    <a:pt x="741" y="179"/>
                  </a:lnTo>
                  <a:lnTo>
                    <a:pt x="741" y="150"/>
                  </a:lnTo>
                  <a:lnTo>
                    <a:pt x="715" y="122"/>
                  </a:lnTo>
                  <a:lnTo>
                    <a:pt x="673" y="106"/>
                  </a:lnTo>
                  <a:lnTo>
                    <a:pt x="665" y="24"/>
                  </a:lnTo>
                  <a:lnTo>
                    <a:pt x="609" y="0"/>
                  </a:lnTo>
                  <a:lnTo>
                    <a:pt x="554" y="0"/>
                  </a:lnTo>
                  <a:lnTo>
                    <a:pt x="529" y="33"/>
                  </a:lnTo>
                  <a:cubicBezTo>
                    <a:pt x="529" y="33"/>
                    <a:pt x="522" y="34"/>
                    <a:pt x="502" y="37"/>
                  </a:cubicBezTo>
                  <a:cubicBezTo>
                    <a:pt x="481" y="39"/>
                    <a:pt x="440" y="106"/>
                    <a:pt x="440" y="106"/>
                  </a:cubicBezTo>
                  <a:lnTo>
                    <a:pt x="415" y="121"/>
                  </a:lnTo>
                  <a:lnTo>
                    <a:pt x="380" y="151"/>
                  </a:lnTo>
                  <a:lnTo>
                    <a:pt x="379" y="180"/>
                  </a:lnTo>
                  <a:lnTo>
                    <a:pt x="421" y="199"/>
                  </a:lnTo>
                  <a:lnTo>
                    <a:pt x="448" y="244"/>
                  </a:lnTo>
                  <a:lnTo>
                    <a:pt x="388" y="303"/>
                  </a:lnTo>
                  <a:lnTo>
                    <a:pt x="376" y="382"/>
                  </a:lnTo>
                  <a:cubicBezTo>
                    <a:pt x="376" y="382"/>
                    <a:pt x="338" y="435"/>
                    <a:pt x="323" y="456"/>
                  </a:cubicBezTo>
                  <a:cubicBezTo>
                    <a:pt x="307" y="478"/>
                    <a:pt x="186" y="575"/>
                    <a:pt x="186" y="575"/>
                  </a:cubicBezTo>
                  <a:lnTo>
                    <a:pt x="136" y="575"/>
                  </a:lnTo>
                  <a:lnTo>
                    <a:pt x="95" y="596"/>
                  </a:lnTo>
                  <a:lnTo>
                    <a:pt x="92" y="601"/>
                  </a:lnTo>
                  <a:lnTo>
                    <a:pt x="105" y="625"/>
                  </a:lnTo>
                  <a:lnTo>
                    <a:pt x="108" y="645"/>
                  </a:lnTo>
                  <a:close/>
                </a:path>
              </a:pathLst>
            </a:custGeom>
            <a:grpFill/>
            <a:ln w="12700" cap="rnd">
              <a:solidFill>
                <a:schemeClr val="accent1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08" name="Freeform 42"/>
          <p:cNvSpPr>
            <a:spLocks/>
          </p:cNvSpPr>
          <p:nvPr/>
        </p:nvSpPr>
        <p:spPr bwMode="auto">
          <a:xfrm>
            <a:off x="1956307" y="3006470"/>
            <a:ext cx="1043317" cy="918745"/>
          </a:xfrm>
          <a:custGeom>
            <a:avLst/>
            <a:gdLst>
              <a:gd name="T0" fmla="*/ 1221 w 1306"/>
              <a:gd name="T1" fmla="*/ 399 h 1150"/>
              <a:gd name="T2" fmla="*/ 1186 w 1306"/>
              <a:gd name="T3" fmla="*/ 309 h 1150"/>
              <a:gd name="T4" fmla="*/ 1108 w 1306"/>
              <a:gd name="T5" fmla="*/ 274 h 1150"/>
              <a:gd name="T6" fmla="*/ 1015 w 1306"/>
              <a:gd name="T7" fmla="*/ 309 h 1150"/>
              <a:gd name="T8" fmla="*/ 984 w 1306"/>
              <a:gd name="T9" fmla="*/ 149 h 1150"/>
              <a:gd name="T10" fmla="*/ 874 w 1306"/>
              <a:gd name="T11" fmla="*/ 141 h 1150"/>
              <a:gd name="T12" fmla="*/ 779 w 1306"/>
              <a:gd name="T13" fmla="*/ 77 h 1150"/>
              <a:gd name="T14" fmla="*/ 698 w 1306"/>
              <a:gd name="T15" fmla="*/ 13 h 1150"/>
              <a:gd name="T16" fmla="*/ 316 w 1306"/>
              <a:gd name="T17" fmla="*/ 464 h 1150"/>
              <a:gd name="T18" fmla="*/ 280 w 1306"/>
              <a:gd name="T19" fmla="*/ 420 h 1150"/>
              <a:gd name="T20" fmla="*/ 153 w 1306"/>
              <a:gd name="T21" fmla="*/ 581 h 1150"/>
              <a:gd name="T22" fmla="*/ 147 w 1306"/>
              <a:gd name="T23" fmla="*/ 668 h 1150"/>
              <a:gd name="T24" fmla="*/ 109 w 1306"/>
              <a:gd name="T25" fmla="*/ 682 h 1150"/>
              <a:gd name="T26" fmla="*/ 70 w 1306"/>
              <a:gd name="T27" fmla="*/ 706 h 1150"/>
              <a:gd name="T28" fmla="*/ 0 w 1306"/>
              <a:gd name="T29" fmla="*/ 728 h 1150"/>
              <a:gd name="T30" fmla="*/ 181 w 1306"/>
              <a:gd name="T31" fmla="*/ 765 h 1150"/>
              <a:gd name="T32" fmla="*/ 270 w 1306"/>
              <a:gd name="T33" fmla="*/ 862 h 1150"/>
              <a:gd name="T34" fmla="*/ 386 w 1306"/>
              <a:gd name="T35" fmla="*/ 926 h 1150"/>
              <a:gd name="T36" fmla="*/ 541 w 1306"/>
              <a:gd name="T37" fmla="*/ 966 h 1150"/>
              <a:gd name="T38" fmla="*/ 608 w 1306"/>
              <a:gd name="T39" fmla="*/ 955 h 1150"/>
              <a:gd name="T40" fmla="*/ 711 w 1306"/>
              <a:gd name="T41" fmla="*/ 938 h 1150"/>
              <a:gd name="T42" fmla="*/ 709 w 1306"/>
              <a:gd name="T43" fmla="*/ 968 h 1150"/>
              <a:gd name="T44" fmla="*/ 734 w 1306"/>
              <a:gd name="T45" fmla="*/ 1023 h 1150"/>
              <a:gd name="T46" fmla="*/ 773 w 1306"/>
              <a:gd name="T47" fmla="*/ 1006 h 1150"/>
              <a:gd name="T48" fmla="*/ 750 w 1306"/>
              <a:gd name="T49" fmla="*/ 1074 h 1150"/>
              <a:gd name="T50" fmla="*/ 789 w 1306"/>
              <a:gd name="T51" fmla="*/ 1035 h 1150"/>
              <a:gd name="T52" fmla="*/ 779 w 1306"/>
              <a:gd name="T53" fmla="*/ 1081 h 1150"/>
              <a:gd name="T54" fmla="*/ 778 w 1306"/>
              <a:gd name="T55" fmla="*/ 1101 h 1150"/>
              <a:gd name="T56" fmla="*/ 813 w 1306"/>
              <a:gd name="T57" fmla="*/ 1021 h 1150"/>
              <a:gd name="T58" fmla="*/ 841 w 1306"/>
              <a:gd name="T59" fmla="*/ 1029 h 1150"/>
              <a:gd name="T60" fmla="*/ 800 w 1306"/>
              <a:gd name="T61" fmla="*/ 1117 h 1150"/>
              <a:gd name="T62" fmla="*/ 813 w 1306"/>
              <a:gd name="T63" fmla="*/ 1139 h 1150"/>
              <a:gd name="T64" fmla="*/ 850 w 1306"/>
              <a:gd name="T65" fmla="*/ 1078 h 1150"/>
              <a:gd name="T66" fmla="*/ 850 w 1306"/>
              <a:gd name="T67" fmla="*/ 979 h 1150"/>
              <a:gd name="T68" fmla="*/ 893 w 1306"/>
              <a:gd name="T69" fmla="*/ 965 h 1150"/>
              <a:gd name="T70" fmla="*/ 930 w 1306"/>
              <a:gd name="T71" fmla="*/ 926 h 1150"/>
              <a:gd name="T72" fmla="*/ 928 w 1306"/>
              <a:gd name="T73" fmla="*/ 973 h 1150"/>
              <a:gd name="T74" fmla="*/ 977 w 1306"/>
              <a:gd name="T75" fmla="*/ 1002 h 1150"/>
              <a:gd name="T76" fmla="*/ 981 w 1306"/>
              <a:gd name="T77" fmla="*/ 1069 h 1150"/>
              <a:gd name="T78" fmla="*/ 1027 w 1306"/>
              <a:gd name="T79" fmla="*/ 1090 h 1150"/>
              <a:gd name="T80" fmla="*/ 1013 w 1306"/>
              <a:gd name="T81" fmla="*/ 1012 h 1150"/>
              <a:gd name="T82" fmla="*/ 1049 w 1306"/>
              <a:gd name="T83" fmla="*/ 1022 h 1150"/>
              <a:gd name="T84" fmla="*/ 1112 w 1306"/>
              <a:gd name="T85" fmla="*/ 1037 h 1150"/>
              <a:gd name="T86" fmla="*/ 1152 w 1306"/>
              <a:gd name="T87" fmla="*/ 1064 h 1150"/>
              <a:gd name="T88" fmla="*/ 1170 w 1306"/>
              <a:gd name="T89" fmla="*/ 1060 h 1150"/>
              <a:gd name="T90" fmla="*/ 1130 w 1306"/>
              <a:gd name="T91" fmla="*/ 1019 h 1150"/>
              <a:gd name="T92" fmla="*/ 1170 w 1306"/>
              <a:gd name="T93" fmla="*/ 990 h 1150"/>
              <a:gd name="T94" fmla="*/ 1211 w 1306"/>
              <a:gd name="T95" fmla="*/ 1036 h 1150"/>
              <a:gd name="T96" fmla="*/ 1253 w 1306"/>
              <a:gd name="T97" fmla="*/ 1027 h 1150"/>
              <a:gd name="T98" fmla="*/ 1240 w 1306"/>
              <a:gd name="T99" fmla="*/ 1068 h 1150"/>
              <a:gd name="T100" fmla="*/ 1263 w 1306"/>
              <a:gd name="T101" fmla="*/ 1113 h 1150"/>
              <a:gd name="T102" fmla="*/ 1301 w 1306"/>
              <a:gd name="T103" fmla="*/ 1088 h 1150"/>
              <a:gd name="T104" fmla="*/ 1281 w 1306"/>
              <a:gd name="T105" fmla="*/ 1030 h 1150"/>
              <a:gd name="T106" fmla="*/ 1251 w 1306"/>
              <a:gd name="T107" fmla="*/ 1013 h 1150"/>
              <a:gd name="T108" fmla="*/ 1216 w 1306"/>
              <a:gd name="T109" fmla="*/ 1002 h 1150"/>
              <a:gd name="T110" fmla="*/ 1228 w 1306"/>
              <a:gd name="T111" fmla="*/ 987 h 1150"/>
              <a:gd name="T112" fmla="*/ 1241 w 1306"/>
              <a:gd name="T113" fmla="*/ 950 h 1150"/>
              <a:gd name="T114" fmla="*/ 1277 w 1306"/>
              <a:gd name="T115" fmla="*/ 910 h 1150"/>
              <a:gd name="T116" fmla="*/ 1259 w 1306"/>
              <a:gd name="T117" fmla="*/ 837 h 1150"/>
              <a:gd name="T118" fmla="*/ 1224 w 1306"/>
              <a:gd name="T119" fmla="*/ 688 h 1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306" h="1150">
                <a:moveTo>
                  <a:pt x="1224" y="688"/>
                </a:moveTo>
                <a:cubicBezTo>
                  <a:pt x="1216" y="662"/>
                  <a:pt x="1235" y="574"/>
                  <a:pt x="1248" y="516"/>
                </a:cubicBezTo>
                <a:cubicBezTo>
                  <a:pt x="1261" y="457"/>
                  <a:pt x="1221" y="423"/>
                  <a:pt x="1221" y="399"/>
                </a:cubicBezTo>
                <a:cubicBezTo>
                  <a:pt x="1221" y="375"/>
                  <a:pt x="1235" y="372"/>
                  <a:pt x="1248" y="351"/>
                </a:cubicBezTo>
                <a:cubicBezTo>
                  <a:pt x="1261" y="330"/>
                  <a:pt x="1240" y="311"/>
                  <a:pt x="1224" y="309"/>
                </a:cubicBezTo>
                <a:cubicBezTo>
                  <a:pt x="1208" y="306"/>
                  <a:pt x="1200" y="330"/>
                  <a:pt x="1186" y="309"/>
                </a:cubicBezTo>
                <a:cubicBezTo>
                  <a:pt x="1173" y="288"/>
                  <a:pt x="1197" y="261"/>
                  <a:pt x="1227" y="239"/>
                </a:cubicBezTo>
                <a:cubicBezTo>
                  <a:pt x="1256" y="218"/>
                  <a:pt x="1203" y="197"/>
                  <a:pt x="1168" y="197"/>
                </a:cubicBezTo>
                <a:cubicBezTo>
                  <a:pt x="1132" y="197"/>
                  <a:pt x="1116" y="223"/>
                  <a:pt x="1108" y="274"/>
                </a:cubicBezTo>
                <a:cubicBezTo>
                  <a:pt x="1100" y="324"/>
                  <a:pt x="1095" y="335"/>
                  <a:pt x="1095" y="348"/>
                </a:cubicBezTo>
                <a:cubicBezTo>
                  <a:pt x="1095" y="362"/>
                  <a:pt x="1035" y="356"/>
                  <a:pt x="1035" y="356"/>
                </a:cubicBezTo>
                <a:cubicBezTo>
                  <a:pt x="1035" y="356"/>
                  <a:pt x="1038" y="303"/>
                  <a:pt x="1015" y="309"/>
                </a:cubicBezTo>
                <a:cubicBezTo>
                  <a:pt x="992" y="314"/>
                  <a:pt x="949" y="247"/>
                  <a:pt x="979" y="255"/>
                </a:cubicBezTo>
                <a:cubicBezTo>
                  <a:pt x="1008" y="263"/>
                  <a:pt x="1019" y="213"/>
                  <a:pt x="1014" y="181"/>
                </a:cubicBezTo>
                <a:cubicBezTo>
                  <a:pt x="1008" y="149"/>
                  <a:pt x="984" y="149"/>
                  <a:pt x="984" y="149"/>
                </a:cubicBezTo>
                <a:cubicBezTo>
                  <a:pt x="984" y="149"/>
                  <a:pt x="911" y="178"/>
                  <a:pt x="874" y="173"/>
                </a:cubicBezTo>
                <a:cubicBezTo>
                  <a:pt x="836" y="168"/>
                  <a:pt x="833" y="154"/>
                  <a:pt x="833" y="154"/>
                </a:cubicBezTo>
                <a:lnTo>
                  <a:pt x="874" y="141"/>
                </a:lnTo>
                <a:lnTo>
                  <a:pt x="874" y="96"/>
                </a:lnTo>
                <a:cubicBezTo>
                  <a:pt x="874" y="96"/>
                  <a:pt x="871" y="80"/>
                  <a:pt x="841" y="77"/>
                </a:cubicBezTo>
                <a:cubicBezTo>
                  <a:pt x="812" y="74"/>
                  <a:pt x="779" y="77"/>
                  <a:pt x="779" y="77"/>
                </a:cubicBezTo>
                <a:lnTo>
                  <a:pt x="758" y="32"/>
                </a:lnTo>
                <a:lnTo>
                  <a:pt x="744" y="0"/>
                </a:lnTo>
                <a:lnTo>
                  <a:pt x="698" y="13"/>
                </a:lnTo>
                <a:lnTo>
                  <a:pt x="698" y="77"/>
                </a:lnTo>
                <a:cubicBezTo>
                  <a:pt x="698" y="77"/>
                  <a:pt x="691" y="105"/>
                  <a:pt x="670" y="309"/>
                </a:cubicBezTo>
                <a:cubicBezTo>
                  <a:pt x="648" y="513"/>
                  <a:pt x="323" y="489"/>
                  <a:pt x="316" y="464"/>
                </a:cubicBezTo>
                <a:cubicBezTo>
                  <a:pt x="308" y="439"/>
                  <a:pt x="316" y="425"/>
                  <a:pt x="316" y="425"/>
                </a:cubicBezTo>
                <a:lnTo>
                  <a:pt x="271" y="360"/>
                </a:lnTo>
                <a:lnTo>
                  <a:pt x="280" y="420"/>
                </a:lnTo>
                <a:cubicBezTo>
                  <a:pt x="280" y="420"/>
                  <a:pt x="255" y="500"/>
                  <a:pt x="216" y="548"/>
                </a:cubicBezTo>
                <a:lnTo>
                  <a:pt x="121" y="573"/>
                </a:lnTo>
                <a:lnTo>
                  <a:pt x="153" y="581"/>
                </a:lnTo>
                <a:lnTo>
                  <a:pt x="175" y="602"/>
                </a:lnTo>
                <a:lnTo>
                  <a:pt x="173" y="629"/>
                </a:lnTo>
                <a:lnTo>
                  <a:pt x="147" y="668"/>
                </a:lnTo>
                <a:lnTo>
                  <a:pt x="122" y="668"/>
                </a:lnTo>
                <a:lnTo>
                  <a:pt x="103" y="662"/>
                </a:lnTo>
                <a:lnTo>
                  <a:pt x="109" y="682"/>
                </a:lnTo>
                <a:lnTo>
                  <a:pt x="122" y="688"/>
                </a:lnTo>
                <a:lnTo>
                  <a:pt x="113" y="695"/>
                </a:lnTo>
                <a:lnTo>
                  <a:pt x="70" y="706"/>
                </a:lnTo>
                <a:cubicBezTo>
                  <a:pt x="70" y="706"/>
                  <a:pt x="65" y="715"/>
                  <a:pt x="55" y="715"/>
                </a:cubicBezTo>
                <a:cubicBezTo>
                  <a:pt x="46" y="715"/>
                  <a:pt x="6" y="698"/>
                  <a:pt x="6" y="698"/>
                </a:cubicBezTo>
                <a:cubicBezTo>
                  <a:pt x="6" y="698"/>
                  <a:pt x="0" y="724"/>
                  <a:pt x="0" y="728"/>
                </a:cubicBezTo>
                <a:cubicBezTo>
                  <a:pt x="0" y="732"/>
                  <a:pt x="55" y="765"/>
                  <a:pt x="55" y="765"/>
                </a:cubicBezTo>
                <a:cubicBezTo>
                  <a:pt x="55" y="765"/>
                  <a:pt x="113" y="756"/>
                  <a:pt x="118" y="757"/>
                </a:cubicBezTo>
                <a:cubicBezTo>
                  <a:pt x="122" y="759"/>
                  <a:pt x="181" y="757"/>
                  <a:pt x="181" y="765"/>
                </a:cubicBezTo>
                <a:cubicBezTo>
                  <a:pt x="181" y="773"/>
                  <a:pt x="216" y="793"/>
                  <a:pt x="219" y="801"/>
                </a:cubicBezTo>
                <a:cubicBezTo>
                  <a:pt x="221" y="809"/>
                  <a:pt x="227" y="816"/>
                  <a:pt x="233" y="825"/>
                </a:cubicBezTo>
                <a:cubicBezTo>
                  <a:pt x="240" y="834"/>
                  <a:pt x="270" y="862"/>
                  <a:pt x="270" y="862"/>
                </a:cubicBezTo>
                <a:lnTo>
                  <a:pt x="314" y="889"/>
                </a:lnTo>
                <a:cubicBezTo>
                  <a:pt x="314" y="889"/>
                  <a:pt x="355" y="901"/>
                  <a:pt x="356" y="905"/>
                </a:cubicBezTo>
                <a:cubicBezTo>
                  <a:pt x="357" y="909"/>
                  <a:pt x="382" y="910"/>
                  <a:pt x="386" y="926"/>
                </a:cubicBezTo>
                <a:cubicBezTo>
                  <a:pt x="390" y="942"/>
                  <a:pt x="410" y="953"/>
                  <a:pt x="415" y="955"/>
                </a:cubicBezTo>
                <a:cubicBezTo>
                  <a:pt x="421" y="958"/>
                  <a:pt x="471" y="949"/>
                  <a:pt x="477" y="955"/>
                </a:cubicBezTo>
                <a:cubicBezTo>
                  <a:pt x="484" y="962"/>
                  <a:pt x="541" y="966"/>
                  <a:pt x="541" y="966"/>
                </a:cubicBezTo>
                <a:lnTo>
                  <a:pt x="558" y="966"/>
                </a:lnTo>
                <a:lnTo>
                  <a:pt x="588" y="977"/>
                </a:lnTo>
                <a:cubicBezTo>
                  <a:pt x="588" y="977"/>
                  <a:pt x="604" y="954"/>
                  <a:pt x="608" y="955"/>
                </a:cubicBezTo>
                <a:cubicBezTo>
                  <a:pt x="612" y="957"/>
                  <a:pt x="642" y="958"/>
                  <a:pt x="647" y="959"/>
                </a:cubicBezTo>
                <a:cubicBezTo>
                  <a:pt x="653" y="961"/>
                  <a:pt x="685" y="951"/>
                  <a:pt x="685" y="951"/>
                </a:cubicBezTo>
                <a:lnTo>
                  <a:pt x="711" y="938"/>
                </a:lnTo>
                <a:lnTo>
                  <a:pt x="731" y="946"/>
                </a:lnTo>
                <a:cubicBezTo>
                  <a:pt x="731" y="946"/>
                  <a:pt x="721" y="954"/>
                  <a:pt x="721" y="956"/>
                </a:cubicBezTo>
                <a:cubicBezTo>
                  <a:pt x="721" y="958"/>
                  <a:pt x="711" y="964"/>
                  <a:pt x="709" y="968"/>
                </a:cubicBezTo>
                <a:cubicBezTo>
                  <a:pt x="707" y="972"/>
                  <a:pt x="736" y="987"/>
                  <a:pt x="738" y="987"/>
                </a:cubicBezTo>
                <a:cubicBezTo>
                  <a:pt x="740" y="988"/>
                  <a:pt x="763" y="993"/>
                  <a:pt x="764" y="995"/>
                </a:cubicBezTo>
                <a:cubicBezTo>
                  <a:pt x="765" y="997"/>
                  <a:pt x="735" y="1021"/>
                  <a:pt x="734" y="1023"/>
                </a:cubicBezTo>
                <a:cubicBezTo>
                  <a:pt x="732" y="1025"/>
                  <a:pt x="729" y="1029"/>
                  <a:pt x="733" y="1030"/>
                </a:cubicBezTo>
                <a:cubicBezTo>
                  <a:pt x="737" y="1032"/>
                  <a:pt x="759" y="1029"/>
                  <a:pt x="761" y="1027"/>
                </a:cubicBezTo>
                <a:cubicBezTo>
                  <a:pt x="763" y="1025"/>
                  <a:pt x="773" y="1006"/>
                  <a:pt x="773" y="1006"/>
                </a:cubicBezTo>
                <a:cubicBezTo>
                  <a:pt x="773" y="1006"/>
                  <a:pt x="781" y="1008"/>
                  <a:pt x="781" y="1010"/>
                </a:cubicBezTo>
                <a:cubicBezTo>
                  <a:pt x="781" y="1013"/>
                  <a:pt x="768" y="1036"/>
                  <a:pt x="767" y="1039"/>
                </a:cubicBezTo>
                <a:cubicBezTo>
                  <a:pt x="767" y="1042"/>
                  <a:pt x="750" y="1074"/>
                  <a:pt x="750" y="1074"/>
                </a:cubicBezTo>
                <a:lnTo>
                  <a:pt x="754" y="1090"/>
                </a:lnTo>
                <a:lnTo>
                  <a:pt x="775" y="1052"/>
                </a:lnTo>
                <a:lnTo>
                  <a:pt x="789" y="1035"/>
                </a:lnTo>
                <a:lnTo>
                  <a:pt x="796" y="1041"/>
                </a:lnTo>
                <a:cubicBezTo>
                  <a:pt x="796" y="1041"/>
                  <a:pt x="782" y="1056"/>
                  <a:pt x="782" y="1058"/>
                </a:cubicBezTo>
                <a:cubicBezTo>
                  <a:pt x="782" y="1060"/>
                  <a:pt x="781" y="1078"/>
                  <a:pt x="779" y="1081"/>
                </a:cubicBezTo>
                <a:cubicBezTo>
                  <a:pt x="777" y="1084"/>
                  <a:pt x="767" y="1093"/>
                  <a:pt x="767" y="1093"/>
                </a:cubicBezTo>
                <a:lnTo>
                  <a:pt x="765" y="1112"/>
                </a:lnTo>
                <a:cubicBezTo>
                  <a:pt x="765" y="1112"/>
                  <a:pt x="777" y="1103"/>
                  <a:pt x="778" y="1101"/>
                </a:cubicBezTo>
                <a:cubicBezTo>
                  <a:pt x="779" y="1099"/>
                  <a:pt x="796" y="1076"/>
                  <a:pt x="796" y="1076"/>
                </a:cubicBezTo>
                <a:lnTo>
                  <a:pt x="805" y="1045"/>
                </a:lnTo>
                <a:lnTo>
                  <a:pt x="813" y="1021"/>
                </a:lnTo>
                <a:lnTo>
                  <a:pt x="813" y="1012"/>
                </a:lnTo>
                <a:lnTo>
                  <a:pt x="827" y="1018"/>
                </a:lnTo>
                <a:lnTo>
                  <a:pt x="841" y="1029"/>
                </a:lnTo>
                <a:cubicBezTo>
                  <a:pt x="841" y="1029"/>
                  <a:pt x="841" y="1043"/>
                  <a:pt x="841" y="1046"/>
                </a:cubicBezTo>
                <a:cubicBezTo>
                  <a:pt x="840" y="1048"/>
                  <a:pt x="812" y="1107"/>
                  <a:pt x="812" y="1107"/>
                </a:cubicBezTo>
                <a:cubicBezTo>
                  <a:pt x="812" y="1107"/>
                  <a:pt x="800" y="1115"/>
                  <a:pt x="800" y="1117"/>
                </a:cubicBezTo>
                <a:cubicBezTo>
                  <a:pt x="800" y="1120"/>
                  <a:pt x="797" y="1143"/>
                  <a:pt x="797" y="1143"/>
                </a:cubicBezTo>
                <a:lnTo>
                  <a:pt x="805" y="1150"/>
                </a:lnTo>
                <a:lnTo>
                  <a:pt x="813" y="1139"/>
                </a:lnTo>
                <a:lnTo>
                  <a:pt x="816" y="1126"/>
                </a:lnTo>
                <a:lnTo>
                  <a:pt x="835" y="1107"/>
                </a:lnTo>
                <a:lnTo>
                  <a:pt x="850" y="1078"/>
                </a:lnTo>
                <a:cubicBezTo>
                  <a:pt x="850" y="1078"/>
                  <a:pt x="858" y="1036"/>
                  <a:pt x="858" y="1034"/>
                </a:cubicBezTo>
                <a:cubicBezTo>
                  <a:pt x="858" y="1032"/>
                  <a:pt x="864" y="1001"/>
                  <a:pt x="864" y="1001"/>
                </a:cubicBezTo>
                <a:lnTo>
                  <a:pt x="850" y="979"/>
                </a:lnTo>
                <a:lnTo>
                  <a:pt x="860" y="972"/>
                </a:lnTo>
                <a:lnTo>
                  <a:pt x="874" y="968"/>
                </a:lnTo>
                <a:cubicBezTo>
                  <a:pt x="874" y="968"/>
                  <a:pt x="891" y="967"/>
                  <a:pt x="893" y="965"/>
                </a:cubicBezTo>
                <a:cubicBezTo>
                  <a:pt x="896" y="964"/>
                  <a:pt x="908" y="955"/>
                  <a:pt x="908" y="955"/>
                </a:cubicBezTo>
                <a:lnTo>
                  <a:pt x="920" y="941"/>
                </a:lnTo>
                <a:lnTo>
                  <a:pt x="930" y="926"/>
                </a:lnTo>
                <a:cubicBezTo>
                  <a:pt x="930" y="926"/>
                  <a:pt x="939" y="938"/>
                  <a:pt x="938" y="940"/>
                </a:cubicBezTo>
                <a:cubicBezTo>
                  <a:pt x="936" y="942"/>
                  <a:pt x="933" y="962"/>
                  <a:pt x="931" y="964"/>
                </a:cubicBezTo>
                <a:cubicBezTo>
                  <a:pt x="929" y="966"/>
                  <a:pt x="928" y="973"/>
                  <a:pt x="928" y="973"/>
                </a:cubicBezTo>
                <a:lnTo>
                  <a:pt x="951" y="983"/>
                </a:lnTo>
                <a:lnTo>
                  <a:pt x="960" y="989"/>
                </a:lnTo>
                <a:cubicBezTo>
                  <a:pt x="960" y="989"/>
                  <a:pt x="977" y="999"/>
                  <a:pt x="977" y="1002"/>
                </a:cubicBezTo>
                <a:lnTo>
                  <a:pt x="977" y="1037"/>
                </a:lnTo>
                <a:lnTo>
                  <a:pt x="988" y="1056"/>
                </a:lnTo>
                <a:lnTo>
                  <a:pt x="981" y="1069"/>
                </a:lnTo>
                <a:lnTo>
                  <a:pt x="998" y="1081"/>
                </a:lnTo>
                <a:lnTo>
                  <a:pt x="1010" y="1097"/>
                </a:lnTo>
                <a:lnTo>
                  <a:pt x="1027" y="1090"/>
                </a:lnTo>
                <a:lnTo>
                  <a:pt x="1020" y="1064"/>
                </a:lnTo>
                <a:cubicBezTo>
                  <a:pt x="1020" y="1064"/>
                  <a:pt x="1009" y="1052"/>
                  <a:pt x="1009" y="1048"/>
                </a:cubicBezTo>
                <a:cubicBezTo>
                  <a:pt x="1009" y="1044"/>
                  <a:pt x="1013" y="1012"/>
                  <a:pt x="1013" y="1012"/>
                </a:cubicBezTo>
                <a:lnTo>
                  <a:pt x="1027" y="1004"/>
                </a:lnTo>
                <a:lnTo>
                  <a:pt x="1042" y="1014"/>
                </a:lnTo>
                <a:lnTo>
                  <a:pt x="1049" y="1022"/>
                </a:lnTo>
                <a:lnTo>
                  <a:pt x="1066" y="1021"/>
                </a:lnTo>
                <a:lnTo>
                  <a:pt x="1097" y="1030"/>
                </a:lnTo>
                <a:lnTo>
                  <a:pt x="1112" y="1037"/>
                </a:lnTo>
                <a:lnTo>
                  <a:pt x="1124" y="1054"/>
                </a:lnTo>
                <a:lnTo>
                  <a:pt x="1138" y="1058"/>
                </a:lnTo>
                <a:lnTo>
                  <a:pt x="1152" y="1064"/>
                </a:lnTo>
                <a:lnTo>
                  <a:pt x="1161" y="1073"/>
                </a:lnTo>
                <a:lnTo>
                  <a:pt x="1170" y="1072"/>
                </a:lnTo>
                <a:lnTo>
                  <a:pt x="1170" y="1060"/>
                </a:lnTo>
                <a:lnTo>
                  <a:pt x="1157" y="1046"/>
                </a:lnTo>
                <a:lnTo>
                  <a:pt x="1137" y="1036"/>
                </a:lnTo>
                <a:lnTo>
                  <a:pt x="1130" y="1019"/>
                </a:lnTo>
                <a:lnTo>
                  <a:pt x="1138" y="1003"/>
                </a:lnTo>
                <a:cubicBezTo>
                  <a:pt x="1138" y="1003"/>
                  <a:pt x="1151" y="991"/>
                  <a:pt x="1153" y="991"/>
                </a:cubicBezTo>
                <a:cubicBezTo>
                  <a:pt x="1155" y="992"/>
                  <a:pt x="1170" y="990"/>
                  <a:pt x="1170" y="990"/>
                </a:cubicBezTo>
                <a:lnTo>
                  <a:pt x="1181" y="1010"/>
                </a:lnTo>
                <a:lnTo>
                  <a:pt x="1192" y="1026"/>
                </a:lnTo>
                <a:cubicBezTo>
                  <a:pt x="1192" y="1026"/>
                  <a:pt x="1209" y="1037"/>
                  <a:pt x="1211" y="1036"/>
                </a:cubicBezTo>
                <a:cubicBezTo>
                  <a:pt x="1213" y="1036"/>
                  <a:pt x="1234" y="1034"/>
                  <a:pt x="1234" y="1034"/>
                </a:cubicBezTo>
                <a:lnTo>
                  <a:pt x="1249" y="1031"/>
                </a:lnTo>
                <a:lnTo>
                  <a:pt x="1253" y="1027"/>
                </a:lnTo>
                <a:cubicBezTo>
                  <a:pt x="1253" y="1027"/>
                  <a:pt x="1251" y="1041"/>
                  <a:pt x="1253" y="1044"/>
                </a:cubicBezTo>
                <a:cubicBezTo>
                  <a:pt x="1255" y="1046"/>
                  <a:pt x="1250" y="1061"/>
                  <a:pt x="1248" y="1062"/>
                </a:cubicBezTo>
                <a:cubicBezTo>
                  <a:pt x="1245" y="1064"/>
                  <a:pt x="1240" y="1068"/>
                  <a:pt x="1240" y="1068"/>
                </a:cubicBezTo>
                <a:cubicBezTo>
                  <a:pt x="1240" y="1068"/>
                  <a:pt x="1242" y="1076"/>
                  <a:pt x="1244" y="1080"/>
                </a:cubicBezTo>
                <a:cubicBezTo>
                  <a:pt x="1245" y="1084"/>
                  <a:pt x="1250" y="1105"/>
                  <a:pt x="1250" y="1105"/>
                </a:cubicBezTo>
                <a:lnTo>
                  <a:pt x="1263" y="1113"/>
                </a:lnTo>
                <a:lnTo>
                  <a:pt x="1289" y="1112"/>
                </a:lnTo>
                <a:lnTo>
                  <a:pt x="1293" y="1099"/>
                </a:lnTo>
                <a:cubicBezTo>
                  <a:pt x="1293" y="1099"/>
                  <a:pt x="1306" y="1093"/>
                  <a:pt x="1301" y="1088"/>
                </a:cubicBezTo>
                <a:cubicBezTo>
                  <a:pt x="1296" y="1082"/>
                  <a:pt x="1291" y="1072"/>
                  <a:pt x="1290" y="1067"/>
                </a:cubicBezTo>
                <a:cubicBezTo>
                  <a:pt x="1288" y="1062"/>
                  <a:pt x="1278" y="1048"/>
                  <a:pt x="1278" y="1048"/>
                </a:cubicBezTo>
                <a:lnTo>
                  <a:pt x="1281" y="1030"/>
                </a:lnTo>
                <a:lnTo>
                  <a:pt x="1275" y="1006"/>
                </a:lnTo>
                <a:lnTo>
                  <a:pt x="1261" y="1000"/>
                </a:lnTo>
                <a:lnTo>
                  <a:pt x="1251" y="1013"/>
                </a:lnTo>
                <a:lnTo>
                  <a:pt x="1228" y="1022"/>
                </a:lnTo>
                <a:lnTo>
                  <a:pt x="1219" y="1013"/>
                </a:lnTo>
                <a:lnTo>
                  <a:pt x="1216" y="1002"/>
                </a:lnTo>
                <a:lnTo>
                  <a:pt x="1203" y="994"/>
                </a:lnTo>
                <a:lnTo>
                  <a:pt x="1215" y="989"/>
                </a:lnTo>
                <a:lnTo>
                  <a:pt x="1228" y="987"/>
                </a:lnTo>
                <a:lnTo>
                  <a:pt x="1233" y="981"/>
                </a:lnTo>
                <a:lnTo>
                  <a:pt x="1238" y="960"/>
                </a:lnTo>
                <a:lnTo>
                  <a:pt x="1241" y="950"/>
                </a:lnTo>
                <a:lnTo>
                  <a:pt x="1263" y="939"/>
                </a:lnTo>
                <a:lnTo>
                  <a:pt x="1271" y="930"/>
                </a:lnTo>
                <a:lnTo>
                  <a:pt x="1277" y="910"/>
                </a:lnTo>
                <a:lnTo>
                  <a:pt x="1260" y="879"/>
                </a:lnTo>
                <a:lnTo>
                  <a:pt x="1261" y="865"/>
                </a:lnTo>
                <a:lnTo>
                  <a:pt x="1259" y="837"/>
                </a:lnTo>
                <a:lnTo>
                  <a:pt x="1248" y="821"/>
                </a:lnTo>
                <a:lnTo>
                  <a:pt x="1249" y="803"/>
                </a:lnTo>
                <a:cubicBezTo>
                  <a:pt x="1249" y="803"/>
                  <a:pt x="1232" y="715"/>
                  <a:pt x="1224" y="688"/>
                </a:cubicBezTo>
                <a:close/>
              </a:path>
            </a:pathLst>
          </a:custGeom>
          <a:solidFill>
            <a:srgbClr val="E2E9F6"/>
          </a:solidFill>
          <a:ln w="7938" cap="flat">
            <a:solidFill>
              <a:schemeClr val="tx2">
                <a:lumMod val="40000"/>
                <a:lumOff val="60000"/>
              </a:schemeClr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9" name="Freeform 43"/>
          <p:cNvSpPr>
            <a:spLocks noEditPoints="1"/>
          </p:cNvSpPr>
          <p:nvPr/>
        </p:nvSpPr>
        <p:spPr bwMode="auto">
          <a:xfrm>
            <a:off x="4404211" y="4130764"/>
            <a:ext cx="414213" cy="189978"/>
          </a:xfrm>
          <a:custGeom>
            <a:avLst/>
            <a:gdLst>
              <a:gd name="T0" fmla="*/ 0 w 520"/>
              <a:gd name="T1" fmla="*/ 95 h 239"/>
              <a:gd name="T2" fmla="*/ 44 w 520"/>
              <a:gd name="T3" fmla="*/ 25 h 239"/>
              <a:gd name="T4" fmla="*/ 44 w 520"/>
              <a:gd name="T5" fmla="*/ 68 h 239"/>
              <a:gd name="T6" fmla="*/ 12 w 520"/>
              <a:gd name="T7" fmla="*/ 85 h 239"/>
              <a:gd name="T8" fmla="*/ 30 w 520"/>
              <a:gd name="T9" fmla="*/ 14 h 239"/>
              <a:gd name="T10" fmla="*/ 29 w 520"/>
              <a:gd name="T11" fmla="*/ 37 h 239"/>
              <a:gd name="T12" fmla="*/ 80 w 520"/>
              <a:gd name="T13" fmla="*/ 94 h 239"/>
              <a:gd name="T14" fmla="*/ 76 w 520"/>
              <a:gd name="T15" fmla="*/ 55 h 239"/>
              <a:gd name="T16" fmla="*/ 67 w 520"/>
              <a:gd name="T17" fmla="*/ 45 h 239"/>
              <a:gd name="T18" fmla="*/ 94 w 520"/>
              <a:gd name="T19" fmla="*/ 45 h 239"/>
              <a:gd name="T20" fmla="*/ 69 w 520"/>
              <a:gd name="T21" fmla="*/ 66 h 239"/>
              <a:gd name="T22" fmla="*/ 149 w 520"/>
              <a:gd name="T23" fmla="*/ 95 h 239"/>
              <a:gd name="T24" fmla="*/ 120 w 520"/>
              <a:gd name="T25" fmla="*/ 89 h 239"/>
              <a:gd name="T26" fmla="*/ 108 w 520"/>
              <a:gd name="T27" fmla="*/ 85 h 239"/>
              <a:gd name="T28" fmla="*/ 149 w 520"/>
              <a:gd name="T29" fmla="*/ 26 h 239"/>
              <a:gd name="T30" fmla="*/ 169 w 520"/>
              <a:gd name="T31" fmla="*/ 95 h 239"/>
              <a:gd name="T32" fmla="*/ 170 w 520"/>
              <a:gd name="T33" fmla="*/ 48 h 239"/>
              <a:gd name="T34" fmla="*/ 212 w 520"/>
              <a:gd name="T35" fmla="*/ 112 h 239"/>
              <a:gd name="T36" fmla="*/ 180 w 520"/>
              <a:gd name="T37" fmla="*/ 70 h 239"/>
              <a:gd name="T38" fmla="*/ 247 w 520"/>
              <a:gd name="T39" fmla="*/ 89 h 239"/>
              <a:gd name="T40" fmla="*/ 225 w 520"/>
              <a:gd name="T41" fmla="*/ 60 h 239"/>
              <a:gd name="T42" fmla="*/ 233 w 520"/>
              <a:gd name="T43" fmla="*/ 37 h 239"/>
              <a:gd name="T44" fmla="*/ 252 w 520"/>
              <a:gd name="T45" fmla="*/ 30 h 239"/>
              <a:gd name="T46" fmla="*/ 241 w 520"/>
              <a:gd name="T47" fmla="*/ 63 h 239"/>
              <a:gd name="T48" fmla="*/ 247 w 520"/>
              <a:gd name="T49" fmla="*/ 76 h 239"/>
              <a:gd name="T50" fmla="*/ 272 w 520"/>
              <a:gd name="T51" fmla="*/ 95 h 239"/>
              <a:gd name="T52" fmla="*/ 311 w 520"/>
              <a:gd name="T53" fmla="*/ 26 h 239"/>
              <a:gd name="T54" fmla="*/ 284 w 520"/>
              <a:gd name="T55" fmla="*/ 3 h 239"/>
              <a:gd name="T56" fmla="*/ 358 w 520"/>
              <a:gd name="T57" fmla="*/ 91 h 239"/>
              <a:gd name="T58" fmla="*/ 329 w 520"/>
              <a:gd name="T59" fmla="*/ 31 h 239"/>
              <a:gd name="T60" fmla="*/ 350 w 520"/>
              <a:gd name="T61" fmla="*/ 37 h 239"/>
              <a:gd name="T62" fmla="*/ 336 w 520"/>
              <a:gd name="T63" fmla="*/ 76 h 239"/>
              <a:gd name="T64" fmla="*/ 363 w 520"/>
              <a:gd name="T65" fmla="*/ 76 h 239"/>
              <a:gd name="T66" fmla="*/ 416 w 520"/>
              <a:gd name="T67" fmla="*/ 26 h 239"/>
              <a:gd name="T68" fmla="*/ 375 w 520"/>
              <a:gd name="T69" fmla="*/ 26 h 239"/>
              <a:gd name="T70" fmla="*/ 455 w 520"/>
              <a:gd name="T71" fmla="*/ 49 h 239"/>
              <a:gd name="T72" fmla="*/ 438 w 520"/>
              <a:gd name="T73" fmla="*/ 72 h 239"/>
              <a:gd name="T74" fmla="*/ 509 w 520"/>
              <a:gd name="T75" fmla="*/ 95 h 239"/>
              <a:gd name="T76" fmla="*/ 492 w 520"/>
              <a:gd name="T77" fmla="*/ 26 h 239"/>
              <a:gd name="T78" fmla="*/ 517 w 520"/>
              <a:gd name="T79" fmla="*/ 3 h 239"/>
              <a:gd name="T80" fmla="*/ 508 w 520"/>
              <a:gd name="T81" fmla="*/ 3 h 239"/>
              <a:gd name="T82" fmla="*/ 172 w 520"/>
              <a:gd name="T83" fmla="*/ 209 h 239"/>
              <a:gd name="T84" fmla="*/ 138 w 520"/>
              <a:gd name="T85" fmla="*/ 239 h 239"/>
              <a:gd name="T86" fmla="*/ 160 w 520"/>
              <a:gd name="T87" fmla="*/ 143 h 239"/>
              <a:gd name="T88" fmla="*/ 165 w 520"/>
              <a:gd name="T89" fmla="*/ 163 h 239"/>
              <a:gd name="T90" fmla="*/ 149 w 520"/>
              <a:gd name="T91" fmla="*/ 194 h 239"/>
              <a:gd name="T92" fmla="*/ 225 w 520"/>
              <a:gd name="T93" fmla="*/ 213 h 239"/>
              <a:gd name="T94" fmla="*/ 191 w 520"/>
              <a:gd name="T95" fmla="*/ 209 h 239"/>
              <a:gd name="T96" fmla="*/ 214 w 520"/>
              <a:gd name="T97" fmla="*/ 162 h 239"/>
              <a:gd name="T98" fmla="*/ 193 w 520"/>
              <a:gd name="T99" fmla="*/ 148 h 239"/>
              <a:gd name="T100" fmla="*/ 214 w 520"/>
              <a:gd name="T101" fmla="*/ 194 h 239"/>
              <a:gd name="T102" fmla="*/ 206 w 520"/>
              <a:gd name="T103" fmla="*/ 205 h 239"/>
              <a:gd name="T104" fmla="*/ 268 w 520"/>
              <a:gd name="T105" fmla="*/ 167 h 239"/>
              <a:gd name="T106" fmla="*/ 251 w 520"/>
              <a:gd name="T107" fmla="*/ 190 h 239"/>
              <a:gd name="T108" fmla="*/ 259 w 520"/>
              <a:gd name="T109" fmla="*/ 135 h 239"/>
              <a:gd name="T110" fmla="*/ 275 w 520"/>
              <a:gd name="T111" fmla="*/ 121 h 239"/>
              <a:gd name="T112" fmla="*/ 312 w 520"/>
              <a:gd name="T113" fmla="*/ 214 h 239"/>
              <a:gd name="T114" fmla="*/ 297 w 520"/>
              <a:gd name="T115" fmla="*/ 149 h 239"/>
              <a:gd name="T116" fmla="*/ 320 w 520"/>
              <a:gd name="T117" fmla="*/ 163 h 239"/>
              <a:gd name="T118" fmla="*/ 303 w 520"/>
              <a:gd name="T119" fmla="*/ 179 h 239"/>
              <a:gd name="T120" fmla="*/ 320 w 520"/>
              <a:gd name="T121" fmla="*/ 194 h 239"/>
              <a:gd name="T122" fmla="*/ 355 w 520"/>
              <a:gd name="T123" fmla="*/ 183 h 239"/>
              <a:gd name="T124" fmla="*/ 355 w 520"/>
              <a:gd name="T125" fmla="*/ 173 h 2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20" h="239">
                <a:moveTo>
                  <a:pt x="44" y="68"/>
                </a:moveTo>
                <a:cubicBezTo>
                  <a:pt x="44" y="74"/>
                  <a:pt x="44" y="78"/>
                  <a:pt x="43" y="81"/>
                </a:cubicBezTo>
                <a:cubicBezTo>
                  <a:pt x="42" y="84"/>
                  <a:pt x="41" y="87"/>
                  <a:pt x="38" y="89"/>
                </a:cubicBezTo>
                <a:cubicBezTo>
                  <a:pt x="35" y="93"/>
                  <a:pt x="29" y="95"/>
                  <a:pt x="21" y="95"/>
                </a:cubicBezTo>
                <a:lnTo>
                  <a:pt x="0" y="95"/>
                </a:lnTo>
                <a:lnTo>
                  <a:pt x="0" y="0"/>
                </a:lnTo>
                <a:lnTo>
                  <a:pt x="21" y="0"/>
                </a:lnTo>
                <a:cubicBezTo>
                  <a:pt x="29" y="0"/>
                  <a:pt x="34" y="2"/>
                  <a:pt x="38" y="6"/>
                </a:cubicBezTo>
                <a:cubicBezTo>
                  <a:pt x="40" y="8"/>
                  <a:pt x="42" y="11"/>
                  <a:pt x="43" y="13"/>
                </a:cubicBezTo>
                <a:cubicBezTo>
                  <a:pt x="43" y="16"/>
                  <a:pt x="44" y="20"/>
                  <a:pt x="44" y="25"/>
                </a:cubicBezTo>
                <a:cubicBezTo>
                  <a:pt x="44" y="33"/>
                  <a:pt x="42" y="38"/>
                  <a:pt x="38" y="42"/>
                </a:cubicBezTo>
                <a:cubicBezTo>
                  <a:pt x="37" y="44"/>
                  <a:pt x="35" y="45"/>
                  <a:pt x="33" y="46"/>
                </a:cubicBezTo>
                <a:cubicBezTo>
                  <a:pt x="35" y="46"/>
                  <a:pt x="37" y="47"/>
                  <a:pt x="39" y="49"/>
                </a:cubicBezTo>
                <a:cubicBezTo>
                  <a:pt x="41" y="51"/>
                  <a:pt x="43" y="54"/>
                  <a:pt x="43" y="57"/>
                </a:cubicBezTo>
                <a:cubicBezTo>
                  <a:pt x="44" y="60"/>
                  <a:pt x="44" y="64"/>
                  <a:pt x="44" y="68"/>
                </a:cubicBezTo>
                <a:close/>
                <a:moveTo>
                  <a:pt x="33" y="68"/>
                </a:moveTo>
                <a:cubicBezTo>
                  <a:pt x="33" y="62"/>
                  <a:pt x="32" y="57"/>
                  <a:pt x="30" y="55"/>
                </a:cubicBezTo>
                <a:cubicBezTo>
                  <a:pt x="28" y="52"/>
                  <a:pt x="25" y="51"/>
                  <a:pt x="20" y="51"/>
                </a:cubicBezTo>
                <a:lnTo>
                  <a:pt x="12" y="51"/>
                </a:lnTo>
                <a:lnTo>
                  <a:pt x="12" y="85"/>
                </a:lnTo>
                <a:lnTo>
                  <a:pt x="20" y="85"/>
                </a:lnTo>
                <a:cubicBezTo>
                  <a:pt x="25" y="85"/>
                  <a:pt x="28" y="84"/>
                  <a:pt x="30" y="81"/>
                </a:cubicBezTo>
                <a:cubicBezTo>
                  <a:pt x="32" y="79"/>
                  <a:pt x="33" y="74"/>
                  <a:pt x="33" y="68"/>
                </a:cubicBezTo>
                <a:close/>
                <a:moveTo>
                  <a:pt x="32" y="26"/>
                </a:moveTo>
                <a:cubicBezTo>
                  <a:pt x="32" y="20"/>
                  <a:pt x="31" y="16"/>
                  <a:pt x="30" y="14"/>
                </a:cubicBezTo>
                <a:cubicBezTo>
                  <a:pt x="28" y="12"/>
                  <a:pt x="25" y="10"/>
                  <a:pt x="20" y="10"/>
                </a:cubicBezTo>
                <a:lnTo>
                  <a:pt x="12" y="10"/>
                </a:lnTo>
                <a:lnTo>
                  <a:pt x="12" y="41"/>
                </a:lnTo>
                <a:lnTo>
                  <a:pt x="20" y="41"/>
                </a:lnTo>
                <a:cubicBezTo>
                  <a:pt x="24" y="41"/>
                  <a:pt x="27" y="40"/>
                  <a:pt x="29" y="37"/>
                </a:cubicBezTo>
                <a:cubicBezTo>
                  <a:pt x="31" y="35"/>
                  <a:pt x="32" y="31"/>
                  <a:pt x="32" y="26"/>
                </a:cubicBezTo>
                <a:close/>
                <a:moveTo>
                  <a:pt x="94" y="95"/>
                </a:moveTo>
                <a:lnTo>
                  <a:pt x="84" y="95"/>
                </a:lnTo>
                <a:lnTo>
                  <a:pt x="84" y="89"/>
                </a:lnTo>
                <a:cubicBezTo>
                  <a:pt x="83" y="91"/>
                  <a:pt x="81" y="92"/>
                  <a:pt x="80" y="94"/>
                </a:cubicBezTo>
                <a:cubicBezTo>
                  <a:pt x="78" y="95"/>
                  <a:pt x="75" y="96"/>
                  <a:pt x="72" y="96"/>
                </a:cubicBezTo>
                <a:cubicBezTo>
                  <a:pt x="67" y="96"/>
                  <a:pt x="63" y="94"/>
                  <a:pt x="60" y="91"/>
                </a:cubicBezTo>
                <a:cubicBezTo>
                  <a:pt x="57" y="88"/>
                  <a:pt x="55" y="82"/>
                  <a:pt x="55" y="76"/>
                </a:cubicBezTo>
                <a:cubicBezTo>
                  <a:pt x="55" y="69"/>
                  <a:pt x="57" y="64"/>
                  <a:pt x="62" y="60"/>
                </a:cubicBezTo>
                <a:cubicBezTo>
                  <a:pt x="65" y="57"/>
                  <a:pt x="70" y="55"/>
                  <a:pt x="76" y="55"/>
                </a:cubicBezTo>
                <a:lnTo>
                  <a:pt x="83" y="55"/>
                </a:lnTo>
                <a:lnTo>
                  <a:pt x="83" y="44"/>
                </a:lnTo>
                <a:cubicBezTo>
                  <a:pt x="83" y="38"/>
                  <a:pt x="81" y="34"/>
                  <a:pt x="75" y="34"/>
                </a:cubicBezTo>
                <a:cubicBezTo>
                  <a:pt x="73" y="34"/>
                  <a:pt x="71" y="35"/>
                  <a:pt x="70" y="37"/>
                </a:cubicBezTo>
                <a:cubicBezTo>
                  <a:pt x="68" y="39"/>
                  <a:pt x="67" y="41"/>
                  <a:pt x="67" y="45"/>
                </a:cubicBezTo>
                <a:lnTo>
                  <a:pt x="56" y="45"/>
                </a:lnTo>
                <a:cubicBezTo>
                  <a:pt x="56" y="39"/>
                  <a:pt x="58" y="34"/>
                  <a:pt x="62" y="30"/>
                </a:cubicBezTo>
                <a:cubicBezTo>
                  <a:pt x="65" y="27"/>
                  <a:pt x="70" y="25"/>
                  <a:pt x="75" y="25"/>
                </a:cubicBezTo>
                <a:cubicBezTo>
                  <a:pt x="81" y="25"/>
                  <a:pt x="85" y="27"/>
                  <a:pt x="89" y="30"/>
                </a:cubicBezTo>
                <a:cubicBezTo>
                  <a:pt x="92" y="34"/>
                  <a:pt x="94" y="39"/>
                  <a:pt x="94" y="45"/>
                </a:cubicBezTo>
                <a:lnTo>
                  <a:pt x="94" y="95"/>
                </a:lnTo>
                <a:close/>
                <a:moveTo>
                  <a:pt x="83" y="76"/>
                </a:moveTo>
                <a:lnTo>
                  <a:pt x="83" y="63"/>
                </a:lnTo>
                <a:lnTo>
                  <a:pt x="77" y="63"/>
                </a:lnTo>
                <a:cubicBezTo>
                  <a:pt x="74" y="63"/>
                  <a:pt x="71" y="64"/>
                  <a:pt x="69" y="66"/>
                </a:cubicBezTo>
                <a:cubicBezTo>
                  <a:pt x="67" y="68"/>
                  <a:pt x="66" y="71"/>
                  <a:pt x="66" y="75"/>
                </a:cubicBezTo>
                <a:cubicBezTo>
                  <a:pt x="66" y="83"/>
                  <a:pt x="69" y="87"/>
                  <a:pt x="75" y="87"/>
                </a:cubicBezTo>
                <a:cubicBezTo>
                  <a:pt x="77" y="87"/>
                  <a:pt x="79" y="86"/>
                  <a:pt x="81" y="84"/>
                </a:cubicBezTo>
                <a:cubicBezTo>
                  <a:pt x="82" y="82"/>
                  <a:pt x="83" y="79"/>
                  <a:pt x="83" y="76"/>
                </a:cubicBezTo>
                <a:close/>
                <a:moveTo>
                  <a:pt x="149" y="95"/>
                </a:moveTo>
                <a:lnTo>
                  <a:pt x="138" y="95"/>
                </a:lnTo>
                <a:lnTo>
                  <a:pt x="138" y="36"/>
                </a:lnTo>
                <a:lnTo>
                  <a:pt x="125" y="36"/>
                </a:lnTo>
                <a:lnTo>
                  <a:pt x="125" y="68"/>
                </a:lnTo>
                <a:cubicBezTo>
                  <a:pt x="125" y="78"/>
                  <a:pt x="123" y="85"/>
                  <a:pt x="120" y="89"/>
                </a:cubicBezTo>
                <a:cubicBezTo>
                  <a:pt x="117" y="93"/>
                  <a:pt x="113" y="95"/>
                  <a:pt x="106" y="95"/>
                </a:cubicBezTo>
                <a:lnTo>
                  <a:pt x="103" y="95"/>
                </a:lnTo>
                <a:lnTo>
                  <a:pt x="103" y="86"/>
                </a:lnTo>
                <a:lnTo>
                  <a:pt x="105" y="86"/>
                </a:lnTo>
                <a:cubicBezTo>
                  <a:pt x="106" y="86"/>
                  <a:pt x="107" y="85"/>
                  <a:pt x="108" y="85"/>
                </a:cubicBezTo>
                <a:cubicBezTo>
                  <a:pt x="109" y="85"/>
                  <a:pt x="110" y="84"/>
                  <a:pt x="111" y="83"/>
                </a:cubicBezTo>
                <a:cubicBezTo>
                  <a:pt x="112" y="81"/>
                  <a:pt x="113" y="79"/>
                  <a:pt x="114" y="76"/>
                </a:cubicBezTo>
                <a:cubicBezTo>
                  <a:pt x="114" y="74"/>
                  <a:pt x="114" y="70"/>
                  <a:pt x="114" y="66"/>
                </a:cubicBezTo>
                <a:lnTo>
                  <a:pt x="114" y="26"/>
                </a:lnTo>
                <a:lnTo>
                  <a:pt x="149" y="26"/>
                </a:lnTo>
                <a:lnTo>
                  <a:pt x="149" y="95"/>
                </a:lnTo>
                <a:close/>
                <a:moveTo>
                  <a:pt x="212" y="112"/>
                </a:moveTo>
                <a:lnTo>
                  <a:pt x="201" y="112"/>
                </a:lnTo>
                <a:lnTo>
                  <a:pt x="201" y="95"/>
                </a:lnTo>
                <a:lnTo>
                  <a:pt x="169" y="95"/>
                </a:lnTo>
                <a:lnTo>
                  <a:pt x="169" y="112"/>
                </a:lnTo>
                <a:lnTo>
                  <a:pt x="158" y="112"/>
                </a:lnTo>
                <a:lnTo>
                  <a:pt x="158" y="86"/>
                </a:lnTo>
                <a:lnTo>
                  <a:pt x="164" y="86"/>
                </a:lnTo>
                <a:cubicBezTo>
                  <a:pt x="168" y="76"/>
                  <a:pt x="170" y="63"/>
                  <a:pt x="170" y="48"/>
                </a:cubicBezTo>
                <a:lnTo>
                  <a:pt x="170" y="26"/>
                </a:lnTo>
                <a:lnTo>
                  <a:pt x="205" y="26"/>
                </a:lnTo>
                <a:lnTo>
                  <a:pt x="205" y="86"/>
                </a:lnTo>
                <a:lnTo>
                  <a:pt x="212" y="86"/>
                </a:lnTo>
                <a:lnTo>
                  <a:pt x="212" y="112"/>
                </a:lnTo>
                <a:close/>
                <a:moveTo>
                  <a:pt x="194" y="86"/>
                </a:moveTo>
                <a:lnTo>
                  <a:pt x="194" y="36"/>
                </a:lnTo>
                <a:lnTo>
                  <a:pt x="181" y="36"/>
                </a:lnTo>
                <a:lnTo>
                  <a:pt x="181" y="50"/>
                </a:lnTo>
                <a:cubicBezTo>
                  <a:pt x="181" y="58"/>
                  <a:pt x="180" y="65"/>
                  <a:pt x="180" y="70"/>
                </a:cubicBezTo>
                <a:cubicBezTo>
                  <a:pt x="179" y="76"/>
                  <a:pt x="177" y="81"/>
                  <a:pt x="175" y="86"/>
                </a:cubicBezTo>
                <a:lnTo>
                  <a:pt x="194" y="86"/>
                </a:lnTo>
                <a:close/>
                <a:moveTo>
                  <a:pt x="258" y="95"/>
                </a:moveTo>
                <a:lnTo>
                  <a:pt x="247" y="95"/>
                </a:lnTo>
                <a:lnTo>
                  <a:pt x="247" y="89"/>
                </a:lnTo>
                <a:cubicBezTo>
                  <a:pt x="246" y="91"/>
                  <a:pt x="245" y="92"/>
                  <a:pt x="243" y="94"/>
                </a:cubicBezTo>
                <a:cubicBezTo>
                  <a:pt x="241" y="95"/>
                  <a:pt x="238" y="96"/>
                  <a:pt x="235" y="96"/>
                </a:cubicBezTo>
                <a:cubicBezTo>
                  <a:pt x="230" y="96"/>
                  <a:pt x="226" y="94"/>
                  <a:pt x="223" y="91"/>
                </a:cubicBezTo>
                <a:cubicBezTo>
                  <a:pt x="220" y="88"/>
                  <a:pt x="219" y="82"/>
                  <a:pt x="219" y="76"/>
                </a:cubicBezTo>
                <a:cubicBezTo>
                  <a:pt x="219" y="69"/>
                  <a:pt x="221" y="64"/>
                  <a:pt x="225" y="60"/>
                </a:cubicBezTo>
                <a:cubicBezTo>
                  <a:pt x="229" y="57"/>
                  <a:pt x="233" y="55"/>
                  <a:pt x="240" y="55"/>
                </a:cubicBezTo>
                <a:lnTo>
                  <a:pt x="247" y="55"/>
                </a:lnTo>
                <a:lnTo>
                  <a:pt x="247" y="44"/>
                </a:lnTo>
                <a:cubicBezTo>
                  <a:pt x="247" y="38"/>
                  <a:pt x="244" y="34"/>
                  <a:pt x="239" y="34"/>
                </a:cubicBezTo>
                <a:cubicBezTo>
                  <a:pt x="237" y="34"/>
                  <a:pt x="235" y="35"/>
                  <a:pt x="233" y="37"/>
                </a:cubicBezTo>
                <a:cubicBezTo>
                  <a:pt x="232" y="39"/>
                  <a:pt x="231" y="41"/>
                  <a:pt x="231" y="45"/>
                </a:cubicBezTo>
                <a:lnTo>
                  <a:pt x="220" y="45"/>
                </a:lnTo>
                <a:cubicBezTo>
                  <a:pt x="220" y="39"/>
                  <a:pt x="222" y="34"/>
                  <a:pt x="225" y="30"/>
                </a:cubicBezTo>
                <a:cubicBezTo>
                  <a:pt x="229" y="27"/>
                  <a:pt x="233" y="25"/>
                  <a:pt x="239" y="25"/>
                </a:cubicBezTo>
                <a:cubicBezTo>
                  <a:pt x="244" y="25"/>
                  <a:pt x="249" y="27"/>
                  <a:pt x="252" y="30"/>
                </a:cubicBezTo>
                <a:cubicBezTo>
                  <a:pt x="256" y="34"/>
                  <a:pt x="258" y="39"/>
                  <a:pt x="258" y="45"/>
                </a:cubicBezTo>
                <a:lnTo>
                  <a:pt x="258" y="95"/>
                </a:lnTo>
                <a:close/>
                <a:moveTo>
                  <a:pt x="247" y="76"/>
                </a:moveTo>
                <a:lnTo>
                  <a:pt x="247" y="63"/>
                </a:lnTo>
                <a:lnTo>
                  <a:pt x="241" y="63"/>
                </a:lnTo>
                <a:cubicBezTo>
                  <a:pt x="237" y="63"/>
                  <a:pt x="235" y="64"/>
                  <a:pt x="233" y="66"/>
                </a:cubicBezTo>
                <a:cubicBezTo>
                  <a:pt x="231" y="68"/>
                  <a:pt x="230" y="71"/>
                  <a:pt x="230" y="75"/>
                </a:cubicBezTo>
                <a:cubicBezTo>
                  <a:pt x="230" y="83"/>
                  <a:pt x="232" y="87"/>
                  <a:pt x="238" y="87"/>
                </a:cubicBezTo>
                <a:cubicBezTo>
                  <a:pt x="241" y="87"/>
                  <a:pt x="243" y="86"/>
                  <a:pt x="244" y="84"/>
                </a:cubicBezTo>
                <a:cubicBezTo>
                  <a:pt x="246" y="82"/>
                  <a:pt x="247" y="79"/>
                  <a:pt x="247" y="76"/>
                </a:cubicBezTo>
                <a:close/>
                <a:moveTo>
                  <a:pt x="311" y="95"/>
                </a:moveTo>
                <a:lnTo>
                  <a:pt x="300" y="95"/>
                </a:lnTo>
                <a:lnTo>
                  <a:pt x="300" y="49"/>
                </a:lnTo>
                <a:lnTo>
                  <a:pt x="282" y="95"/>
                </a:lnTo>
                <a:lnTo>
                  <a:pt x="272" y="95"/>
                </a:lnTo>
                <a:lnTo>
                  <a:pt x="272" y="26"/>
                </a:lnTo>
                <a:lnTo>
                  <a:pt x="283" y="26"/>
                </a:lnTo>
                <a:lnTo>
                  <a:pt x="283" y="72"/>
                </a:lnTo>
                <a:lnTo>
                  <a:pt x="302" y="26"/>
                </a:lnTo>
                <a:lnTo>
                  <a:pt x="311" y="26"/>
                </a:lnTo>
                <a:lnTo>
                  <a:pt x="311" y="95"/>
                </a:lnTo>
                <a:close/>
                <a:moveTo>
                  <a:pt x="308" y="3"/>
                </a:moveTo>
                <a:cubicBezTo>
                  <a:pt x="307" y="13"/>
                  <a:pt x="302" y="17"/>
                  <a:pt x="292" y="17"/>
                </a:cubicBezTo>
                <a:cubicBezTo>
                  <a:pt x="282" y="17"/>
                  <a:pt x="276" y="13"/>
                  <a:pt x="276" y="3"/>
                </a:cubicBezTo>
                <a:lnTo>
                  <a:pt x="284" y="3"/>
                </a:lnTo>
                <a:cubicBezTo>
                  <a:pt x="284" y="8"/>
                  <a:pt x="287" y="10"/>
                  <a:pt x="292" y="10"/>
                </a:cubicBezTo>
                <a:cubicBezTo>
                  <a:pt x="296" y="10"/>
                  <a:pt x="299" y="8"/>
                  <a:pt x="300" y="3"/>
                </a:cubicBezTo>
                <a:lnTo>
                  <a:pt x="308" y="3"/>
                </a:lnTo>
                <a:close/>
                <a:moveTo>
                  <a:pt x="363" y="76"/>
                </a:moveTo>
                <a:cubicBezTo>
                  <a:pt x="363" y="83"/>
                  <a:pt x="361" y="88"/>
                  <a:pt x="358" y="91"/>
                </a:cubicBezTo>
                <a:cubicBezTo>
                  <a:pt x="354" y="95"/>
                  <a:pt x="350" y="96"/>
                  <a:pt x="344" y="96"/>
                </a:cubicBezTo>
                <a:cubicBezTo>
                  <a:pt x="337" y="96"/>
                  <a:pt x="333" y="94"/>
                  <a:pt x="329" y="90"/>
                </a:cubicBezTo>
                <a:cubicBezTo>
                  <a:pt x="326" y="85"/>
                  <a:pt x="324" y="76"/>
                  <a:pt x="324" y="61"/>
                </a:cubicBezTo>
                <a:cubicBezTo>
                  <a:pt x="324" y="53"/>
                  <a:pt x="325" y="47"/>
                  <a:pt x="325" y="42"/>
                </a:cubicBezTo>
                <a:cubicBezTo>
                  <a:pt x="326" y="38"/>
                  <a:pt x="327" y="34"/>
                  <a:pt x="329" y="31"/>
                </a:cubicBezTo>
                <a:cubicBezTo>
                  <a:pt x="333" y="27"/>
                  <a:pt x="337" y="25"/>
                  <a:pt x="344" y="25"/>
                </a:cubicBezTo>
                <a:cubicBezTo>
                  <a:pt x="350" y="25"/>
                  <a:pt x="354" y="27"/>
                  <a:pt x="357" y="30"/>
                </a:cubicBezTo>
                <a:cubicBezTo>
                  <a:pt x="361" y="33"/>
                  <a:pt x="363" y="38"/>
                  <a:pt x="363" y="45"/>
                </a:cubicBezTo>
                <a:lnTo>
                  <a:pt x="352" y="45"/>
                </a:lnTo>
                <a:cubicBezTo>
                  <a:pt x="352" y="42"/>
                  <a:pt x="352" y="39"/>
                  <a:pt x="350" y="37"/>
                </a:cubicBezTo>
                <a:cubicBezTo>
                  <a:pt x="349" y="36"/>
                  <a:pt x="347" y="35"/>
                  <a:pt x="344" y="35"/>
                </a:cubicBezTo>
                <a:cubicBezTo>
                  <a:pt x="341" y="35"/>
                  <a:pt x="339" y="36"/>
                  <a:pt x="338" y="38"/>
                </a:cubicBezTo>
                <a:cubicBezTo>
                  <a:pt x="337" y="39"/>
                  <a:pt x="336" y="42"/>
                  <a:pt x="336" y="45"/>
                </a:cubicBezTo>
                <a:cubicBezTo>
                  <a:pt x="335" y="48"/>
                  <a:pt x="335" y="53"/>
                  <a:pt x="335" y="61"/>
                </a:cubicBezTo>
                <a:cubicBezTo>
                  <a:pt x="335" y="68"/>
                  <a:pt x="335" y="73"/>
                  <a:pt x="336" y="76"/>
                </a:cubicBezTo>
                <a:cubicBezTo>
                  <a:pt x="336" y="79"/>
                  <a:pt x="337" y="82"/>
                  <a:pt x="338" y="84"/>
                </a:cubicBezTo>
                <a:cubicBezTo>
                  <a:pt x="339" y="85"/>
                  <a:pt x="341" y="86"/>
                  <a:pt x="344" y="86"/>
                </a:cubicBezTo>
                <a:cubicBezTo>
                  <a:pt x="347" y="86"/>
                  <a:pt x="349" y="86"/>
                  <a:pt x="350" y="84"/>
                </a:cubicBezTo>
                <a:cubicBezTo>
                  <a:pt x="351" y="82"/>
                  <a:pt x="352" y="80"/>
                  <a:pt x="352" y="76"/>
                </a:cubicBezTo>
                <a:lnTo>
                  <a:pt x="363" y="76"/>
                </a:lnTo>
                <a:close/>
                <a:moveTo>
                  <a:pt x="418" y="95"/>
                </a:moveTo>
                <a:lnTo>
                  <a:pt x="406" y="95"/>
                </a:lnTo>
                <a:lnTo>
                  <a:pt x="386" y="59"/>
                </a:lnTo>
                <a:lnTo>
                  <a:pt x="404" y="26"/>
                </a:lnTo>
                <a:lnTo>
                  <a:pt x="416" y="26"/>
                </a:lnTo>
                <a:lnTo>
                  <a:pt x="397" y="59"/>
                </a:lnTo>
                <a:lnTo>
                  <a:pt x="418" y="95"/>
                </a:lnTo>
                <a:close/>
                <a:moveTo>
                  <a:pt x="386" y="95"/>
                </a:moveTo>
                <a:lnTo>
                  <a:pt x="375" y="95"/>
                </a:lnTo>
                <a:lnTo>
                  <a:pt x="375" y="26"/>
                </a:lnTo>
                <a:lnTo>
                  <a:pt x="386" y="26"/>
                </a:lnTo>
                <a:lnTo>
                  <a:pt x="386" y="95"/>
                </a:lnTo>
                <a:close/>
                <a:moveTo>
                  <a:pt x="466" y="95"/>
                </a:moveTo>
                <a:lnTo>
                  <a:pt x="455" y="95"/>
                </a:lnTo>
                <a:lnTo>
                  <a:pt x="455" y="49"/>
                </a:lnTo>
                <a:lnTo>
                  <a:pt x="437" y="95"/>
                </a:lnTo>
                <a:lnTo>
                  <a:pt x="427" y="95"/>
                </a:lnTo>
                <a:lnTo>
                  <a:pt x="427" y="26"/>
                </a:lnTo>
                <a:lnTo>
                  <a:pt x="438" y="26"/>
                </a:lnTo>
                <a:lnTo>
                  <a:pt x="438" y="72"/>
                </a:lnTo>
                <a:lnTo>
                  <a:pt x="456" y="26"/>
                </a:lnTo>
                <a:lnTo>
                  <a:pt x="466" y="26"/>
                </a:lnTo>
                <a:lnTo>
                  <a:pt x="466" y="95"/>
                </a:lnTo>
                <a:close/>
                <a:moveTo>
                  <a:pt x="520" y="95"/>
                </a:moveTo>
                <a:lnTo>
                  <a:pt x="509" y="95"/>
                </a:lnTo>
                <a:lnTo>
                  <a:pt x="509" y="49"/>
                </a:lnTo>
                <a:lnTo>
                  <a:pt x="491" y="95"/>
                </a:lnTo>
                <a:lnTo>
                  <a:pt x="481" y="95"/>
                </a:lnTo>
                <a:lnTo>
                  <a:pt x="481" y="26"/>
                </a:lnTo>
                <a:lnTo>
                  <a:pt x="492" y="26"/>
                </a:lnTo>
                <a:lnTo>
                  <a:pt x="492" y="72"/>
                </a:lnTo>
                <a:lnTo>
                  <a:pt x="510" y="26"/>
                </a:lnTo>
                <a:lnTo>
                  <a:pt x="520" y="26"/>
                </a:lnTo>
                <a:lnTo>
                  <a:pt x="520" y="95"/>
                </a:lnTo>
                <a:close/>
                <a:moveTo>
                  <a:pt x="517" y="3"/>
                </a:moveTo>
                <a:cubicBezTo>
                  <a:pt x="516" y="13"/>
                  <a:pt x="511" y="17"/>
                  <a:pt x="501" y="17"/>
                </a:cubicBezTo>
                <a:cubicBezTo>
                  <a:pt x="490" y="17"/>
                  <a:pt x="485" y="13"/>
                  <a:pt x="484" y="3"/>
                </a:cubicBezTo>
                <a:lnTo>
                  <a:pt x="493" y="3"/>
                </a:lnTo>
                <a:cubicBezTo>
                  <a:pt x="493" y="8"/>
                  <a:pt x="496" y="10"/>
                  <a:pt x="501" y="10"/>
                </a:cubicBezTo>
                <a:cubicBezTo>
                  <a:pt x="505" y="10"/>
                  <a:pt x="508" y="8"/>
                  <a:pt x="508" y="3"/>
                </a:cubicBezTo>
                <a:lnTo>
                  <a:pt x="517" y="3"/>
                </a:lnTo>
                <a:close/>
                <a:moveTo>
                  <a:pt x="176" y="159"/>
                </a:moveTo>
                <a:cubicBezTo>
                  <a:pt x="176" y="163"/>
                  <a:pt x="177" y="170"/>
                  <a:pt x="177" y="179"/>
                </a:cubicBezTo>
                <a:cubicBezTo>
                  <a:pt x="177" y="187"/>
                  <a:pt x="176" y="194"/>
                  <a:pt x="176" y="199"/>
                </a:cubicBezTo>
                <a:cubicBezTo>
                  <a:pt x="175" y="203"/>
                  <a:pt x="174" y="207"/>
                  <a:pt x="172" y="209"/>
                </a:cubicBezTo>
                <a:cubicBezTo>
                  <a:pt x="169" y="213"/>
                  <a:pt x="165" y="214"/>
                  <a:pt x="160" y="214"/>
                </a:cubicBezTo>
                <a:cubicBezTo>
                  <a:pt x="158" y="214"/>
                  <a:pt x="155" y="214"/>
                  <a:pt x="153" y="212"/>
                </a:cubicBezTo>
                <a:cubicBezTo>
                  <a:pt x="151" y="211"/>
                  <a:pt x="150" y="210"/>
                  <a:pt x="149" y="208"/>
                </a:cubicBezTo>
                <a:lnTo>
                  <a:pt x="149" y="239"/>
                </a:lnTo>
                <a:lnTo>
                  <a:pt x="138" y="239"/>
                </a:lnTo>
                <a:lnTo>
                  <a:pt x="138" y="144"/>
                </a:lnTo>
                <a:lnTo>
                  <a:pt x="149" y="144"/>
                </a:lnTo>
                <a:lnTo>
                  <a:pt x="149" y="149"/>
                </a:lnTo>
                <a:cubicBezTo>
                  <a:pt x="149" y="148"/>
                  <a:pt x="151" y="147"/>
                  <a:pt x="153" y="145"/>
                </a:cubicBezTo>
                <a:cubicBezTo>
                  <a:pt x="155" y="144"/>
                  <a:pt x="158" y="143"/>
                  <a:pt x="160" y="143"/>
                </a:cubicBezTo>
                <a:cubicBezTo>
                  <a:pt x="165" y="143"/>
                  <a:pt x="169" y="145"/>
                  <a:pt x="172" y="148"/>
                </a:cubicBezTo>
                <a:cubicBezTo>
                  <a:pt x="174" y="151"/>
                  <a:pt x="175" y="154"/>
                  <a:pt x="176" y="159"/>
                </a:cubicBezTo>
                <a:close/>
                <a:moveTo>
                  <a:pt x="165" y="195"/>
                </a:moveTo>
                <a:cubicBezTo>
                  <a:pt x="166" y="192"/>
                  <a:pt x="166" y="186"/>
                  <a:pt x="166" y="179"/>
                </a:cubicBezTo>
                <a:cubicBezTo>
                  <a:pt x="166" y="171"/>
                  <a:pt x="166" y="166"/>
                  <a:pt x="165" y="163"/>
                </a:cubicBezTo>
                <a:cubicBezTo>
                  <a:pt x="165" y="159"/>
                  <a:pt x="164" y="157"/>
                  <a:pt x="163" y="156"/>
                </a:cubicBezTo>
                <a:cubicBezTo>
                  <a:pt x="162" y="154"/>
                  <a:pt x="160" y="153"/>
                  <a:pt x="157" y="153"/>
                </a:cubicBezTo>
                <a:cubicBezTo>
                  <a:pt x="155" y="153"/>
                  <a:pt x="153" y="154"/>
                  <a:pt x="152" y="155"/>
                </a:cubicBezTo>
                <a:cubicBezTo>
                  <a:pt x="150" y="157"/>
                  <a:pt x="149" y="159"/>
                  <a:pt x="149" y="163"/>
                </a:cubicBezTo>
                <a:lnTo>
                  <a:pt x="149" y="194"/>
                </a:lnTo>
                <a:cubicBezTo>
                  <a:pt x="149" y="198"/>
                  <a:pt x="150" y="201"/>
                  <a:pt x="152" y="202"/>
                </a:cubicBezTo>
                <a:cubicBezTo>
                  <a:pt x="153" y="204"/>
                  <a:pt x="155" y="205"/>
                  <a:pt x="157" y="205"/>
                </a:cubicBezTo>
                <a:cubicBezTo>
                  <a:pt x="160" y="205"/>
                  <a:pt x="162" y="204"/>
                  <a:pt x="163" y="202"/>
                </a:cubicBezTo>
                <a:cubicBezTo>
                  <a:pt x="164" y="200"/>
                  <a:pt x="165" y="198"/>
                  <a:pt x="165" y="195"/>
                </a:cubicBezTo>
                <a:close/>
                <a:moveTo>
                  <a:pt x="225" y="213"/>
                </a:moveTo>
                <a:lnTo>
                  <a:pt x="215" y="213"/>
                </a:lnTo>
                <a:lnTo>
                  <a:pt x="215" y="207"/>
                </a:lnTo>
                <a:cubicBezTo>
                  <a:pt x="214" y="209"/>
                  <a:pt x="212" y="210"/>
                  <a:pt x="211" y="212"/>
                </a:cubicBezTo>
                <a:cubicBezTo>
                  <a:pt x="209" y="213"/>
                  <a:pt x="206" y="214"/>
                  <a:pt x="203" y="214"/>
                </a:cubicBezTo>
                <a:cubicBezTo>
                  <a:pt x="198" y="214"/>
                  <a:pt x="194" y="213"/>
                  <a:pt x="191" y="209"/>
                </a:cubicBezTo>
                <a:cubicBezTo>
                  <a:pt x="188" y="206"/>
                  <a:pt x="186" y="201"/>
                  <a:pt x="186" y="194"/>
                </a:cubicBezTo>
                <a:cubicBezTo>
                  <a:pt x="186" y="187"/>
                  <a:pt x="188" y="182"/>
                  <a:pt x="193" y="178"/>
                </a:cubicBezTo>
                <a:cubicBezTo>
                  <a:pt x="196" y="175"/>
                  <a:pt x="201" y="173"/>
                  <a:pt x="207" y="173"/>
                </a:cubicBezTo>
                <a:lnTo>
                  <a:pt x="214" y="173"/>
                </a:lnTo>
                <a:lnTo>
                  <a:pt x="214" y="162"/>
                </a:lnTo>
                <a:cubicBezTo>
                  <a:pt x="214" y="156"/>
                  <a:pt x="212" y="153"/>
                  <a:pt x="206" y="153"/>
                </a:cubicBezTo>
                <a:cubicBezTo>
                  <a:pt x="204" y="153"/>
                  <a:pt x="202" y="153"/>
                  <a:pt x="201" y="155"/>
                </a:cubicBezTo>
                <a:cubicBezTo>
                  <a:pt x="199" y="157"/>
                  <a:pt x="198" y="159"/>
                  <a:pt x="198" y="163"/>
                </a:cubicBezTo>
                <a:lnTo>
                  <a:pt x="187" y="163"/>
                </a:lnTo>
                <a:cubicBezTo>
                  <a:pt x="187" y="157"/>
                  <a:pt x="189" y="152"/>
                  <a:pt x="193" y="148"/>
                </a:cubicBezTo>
                <a:cubicBezTo>
                  <a:pt x="196" y="145"/>
                  <a:pt x="201" y="143"/>
                  <a:pt x="206" y="143"/>
                </a:cubicBezTo>
                <a:cubicBezTo>
                  <a:pt x="212" y="143"/>
                  <a:pt x="216" y="145"/>
                  <a:pt x="220" y="148"/>
                </a:cubicBezTo>
                <a:cubicBezTo>
                  <a:pt x="223" y="152"/>
                  <a:pt x="225" y="157"/>
                  <a:pt x="225" y="163"/>
                </a:cubicBezTo>
                <a:lnTo>
                  <a:pt x="225" y="213"/>
                </a:lnTo>
                <a:close/>
                <a:moveTo>
                  <a:pt x="214" y="194"/>
                </a:moveTo>
                <a:lnTo>
                  <a:pt x="214" y="181"/>
                </a:lnTo>
                <a:lnTo>
                  <a:pt x="208" y="181"/>
                </a:lnTo>
                <a:cubicBezTo>
                  <a:pt x="205" y="181"/>
                  <a:pt x="202" y="182"/>
                  <a:pt x="200" y="184"/>
                </a:cubicBezTo>
                <a:cubicBezTo>
                  <a:pt x="198" y="186"/>
                  <a:pt x="197" y="189"/>
                  <a:pt x="197" y="193"/>
                </a:cubicBezTo>
                <a:cubicBezTo>
                  <a:pt x="197" y="201"/>
                  <a:pt x="200" y="205"/>
                  <a:pt x="206" y="205"/>
                </a:cubicBezTo>
                <a:cubicBezTo>
                  <a:pt x="208" y="205"/>
                  <a:pt x="210" y="204"/>
                  <a:pt x="212" y="202"/>
                </a:cubicBezTo>
                <a:cubicBezTo>
                  <a:pt x="213" y="200"/>
                  <a:pt x="214" y="197"/>
                  <a:pt x="214" y="194"/>
                </a:cubicBezTo>
                <a:close/>
                <a:moveTo>
                  <a:pt x="279" y="213"/>
                </a:moveTo>
                <a:lnTo>
                  <a:pt x="268" y="213"/>
                </a:lnTo>
                <a:lnTo>
                  <a:pt x="268" y="167"/>
                </a:lnTo>
                <a:lnTo>
                  <a:pt x="250" y="213"/>
                </a:lnTo>
                <a:lnTo>
                  <a:pt x="240" y="213"/>
                </a:lnTo>
                <a:lnTo>
                  <a:pt x="240" y="144"/>
                </a:lnTo>
                <a:lnTo>
                  <a:pt x="251" y="144"/>
                </a:lnTo>
                <a:lnTo>
                  <a:pt x="251" y="190"/>
                </a:lnTo>
                <a:lnTo>
                  <a:pt x="269" y="144"/>
                </a:lnTo>
                <a:lnTo>
                  <a:pt x="279" y="144"/>
                </a:lnTo>
                <a:lnTo>
                  <a:pt x="279" y="213"/>
                </a:lnTo>
                <a:close/>
                <a:moveTo>
                  <a:pt x="275" y="121"/>
                </a:moveTo>
                <a:cubicBezTo>
                  <a:pt x="275" y="131"/>
                  <a:pt x="269" y="135"/>
                  <a:pt x="259" y="135"/>
                </a:cubicBezTo>
                <a:cubicBezTo>
                  <a:pt x="249" y="135"/>
                  <a:pt x="244" y="131"/>
                  <a:pt x="243" y="121"/>
                </a:cubicBezTo>
                <a:lnTo>
                  <a:pt x="251" y="121"/>
                </a:lnTo>
                <a:cubicBezTo>
                  <a:pt x="252" y="126"/>
                  <a:pt x="255" y="128"/>
                  <a:pt x="259" y="128"/>
                </a:cubicBezTo>
                <a:cubicBezTo>
                  <a:pt x="264" y="128"/>
                  <a:pt x="267" y="126"/>
                  <a:pt x="267" y="121"/>
                </a:cubicBezTo>
                <a:lnTo>
                  <a:pt x="275" y="121"/>
                </a:lnTo>
                <a:close/>
                <a:moveTo>
                  <a:pt x="330" y="160"/>
                </a:moveTo>
                <a:cubicBezTo>
                  <a:pt x="331" y="165"/>
                  <a:pt x="331" y="171"/>
                  <a:pt x="331" y="179"/>
                </a:cubicBezTo>
                <a:cubicBezTo>
                  <a:pt x="331" y="187"/>
                  <a:pt x="331" y="193"/>
                  <a:pt x="330" y="197"/>
                </a:cubicBezTo>
                <a:cubicBezTo>
                  <a:pt x="330" y="202"/>
                  <a:pt x="328" y="205"/>
                  <a:pt x="326" y="208"/>
                </a:cubicBezTo>
                <a:cubicBezTo>
                  <a:pt x="323" y="212"/>
                  <a:pt x="318" y="214"/>
                  <a:pt x="312" y="214"/>
                </a:cubicBezTo>
                <a:cubicBezTo>
                  <a:pt x="305" y="214"/>
                  <a:pt x="300" y="212"/>
                  <a:pt x="297" y="208"/>
                </a:cubicBezTo>
                <a:cubicBezTo>
                  <a:pt x="295" y="205"/>
                  <a:pt x="294" y="202"/>
                  <a:pt x="293" y="197"/>
                </a:cubicBezTo>
                <a:cubicBezTo>
                  <a:pt x="292" y="193"/>
                  <a:pt x="292" y="186"/>
                  <a:pt x="292" y="179"/>
                </a:cubicBezTo>
                <a:cubicBezTo>
                  <a:pt x="292" y="171"/>
                  <a:pt x="292" y="165"/>
                  <a:pt x="293" y="160"/>
                </a:cubicBezTo>
                <a:cubicBezTo>
                  <a:pt x="294" y="156"/>
                  <a:pt x="295" y="152"/>
                  <a:pt x="297" y="149"/>
                </a:cubicBezTo>
                <a:cubicBezTo>
                  <a:pt x="300" y="145"/>
                  <a:pt x="305" y="143"/>
                  <a:pt x="312" y="143"/>
                </a:cubicBezTo>
                <a:cubicBezTo>
                  <a:pt x="318" y="143"/>
                  <a:pt x="323" y="145"/>
                  <a:pt x="326" y="149"/>
                </a:cubicBezTo>
                <a:cubicBezTo>
                  <a:pt x="328" y="152"/>
                  <a:pt x="330" y="156"/>
                  <a:pt x="330" y="160"/>
                </a:cubicBezTo>
                <a:close/>
                <a:moveTo>
                  <a:pt x="320" y="179"/>
                </a:moveTo>
                <a:cubicBezTo>
                  <a:pt x="320" y="171"/>
                  <a:pt x="320" y="166"/>
                  <a:pt x="320" y="163"/>
                </a:cubicBezTo>
                <a:cubicBezTo>
                  <a:pt x="320" y="160"/>
                  <a:pt x="319" y="157"/>
                  <a:pt x="318" y="156"/>
                </a:cubicBezTo>
                <a:cubicBezTo>
                  <a:pt x="316" y="154"/>
                  <a:pt x="314" y="153"/>
                  <a:pt x="312" y="153"/>
                </a:cubicBezTo>
                <a:cubicBezTo>
                  <a:pt x="309" y="153"/>
                  <a:pt x="307" y="154"/>
                  <a:pt x="306" y="156"/>
                </a:cubicBezTo>
                <a:cubicBezTo>
                  <a:pt x="304" y="157"/>
                  <a:pt x="304" y="160"/>
                  <a:pt x="303" y="163"/>
                </a:cubicBezTo>
                <a:cubicBezTo>
                  <a:pt x="303" y="167"/>
                  <a:pt x="303" y="172"/>
                  <a:pt x="303" y="179"/>
                </a:cubicBezTo>
                <a:cubicBezTo>
                  <a:pt x="303" y="186"/>
                  <a:pt x="303" y="191"/>
                  <a:pt x="303" y="194"/>
                </a:cubicBezTo>
                <a:cubicBezTo>
                  <a:pt x="304" y="198"/>
                  <a:pt x="304" y="200"/>
                  <a:pt x="306" y="202"/>
                </a:cubicBezTo>
                <a:cubicBezTo>
                  <a:pt x="307" y="204"/>
                  <a:pt x="309" y="205"/>
                  <a:pt x="312" y="205"/>
                </a:cubicBezTo>
                <a:cubicBezTo>
                  <a:pt x="314" y="205"/>
                  <a:pt x="316" y="204"/>
                  <a:pt x="318" y="202"/>
                </a:cubicBezTo>
                <a:cubicBezTo>
                  <a:pt x="319" y="200"/>
                  <a:pt x="320" y="198"/>
                  <a:pt x="320" y="194"/>
                </a:cubicBezTo>
                <a:cubicBezTo>
                  <a:pt x="320" y="191"/>
                  <a:pt x="320" y="186"/>
                  <a:pt x="320" y="179"/>
                </a:cubicBezTo>
                <a:close/>
                <a:moveTo>
                  <a:pt x="382" y="213"/>
                </a:moveTo>
                <a:lnTo>
                  <a:pt x="371" y="213"/>
                </a:lnTo>
                <a:lnTo>
                  <a:pt x="371" y="183"/>
                </a:lnTo>
                <a:lnTo>
                  <a:pt x="355" y="183"/>
                </a:lnTo>
                <a:lnTo>
                  <a:pt x="355" y="213"/>
                </a:lnTo>
                <a:lnTo>
                  <a:pt x="344" y="213"/>
                </a:lnTo>
                <a:lnTo>
                  <a:pt x="344" y="144"/>
                </a:lnTo>
                <a:lnTo>
                  <a:pt x="355" y="144"/>
                </a:lnTo>
                <a:lnTo>
                  <a:pt x="355" y="173"/>
                </a:lnTo>
                <a:lnTo>
                  <a:pt x="371" y="173"/>
                </a:lnTo>
                <a:lnTo>
                  <a:pt x="371" y="144"/>
                </a:lnTo>
                <a:lnTo>
                  <a:pt x="382" y="144"/>
                </a:lnTo>
                <a:lnTo>
                  <a:pt x="382" y="213"/>
                </a:lnTo>
                <a:close/>
              </a:path>
            </a:pathLst>
          </a:custGeom>
          <a:solidFill>
            <a:srgbClr val="2B2A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0" name="Freeform 44"/>
          <p:cNvSpPr>
            <a:spLocks noEditPoints="1"/>
          </p:cNvSpPr>
          <p:nvPr/>
        </p:nvSpPr>
        <p:spPr bwMode="auto">
          <a:xfrm>
            <a:off x="2895293" y="3985945"/>
            <a:ext cx="423556" cy="189978"/>
          </a:xfrm>
          <a:custGeom>
            <a:avLst/>
            <a:gdLst>
              <a:gd name="T0" fmla="*/ 12 w 532"/>
              <a:gd name="T1" fmla="*/ 95 h 239"/>
              <a:gd name="T2" fmla="*/ 96 w 532"/>
              <a:gd name="T3" fmla="*/ 95 h 239"/>
              <a:gd name="T4" fmla="*/ 61 w 532"/>
              <a:gd name="T5" fmla="*/ 91 h 239"/>
              <a:gd name="T6" fmla="*/ 85 w 532"/>
              <a:gd name="T7" fmla="*/ 44 h 239"/>
              <a:gd name="T8" fmla="*/ 63 w 532"/>
              <a:gd name="T9" fmla="*/ 30 h 239"/>
              <a:gd name="T10" fmla="*/ 85 w 532"/>
              <a:gd name="T11" fmla="*/ 76 h 239"/>
              <a:gd name="T12" fmla="*/ 76 w 532"/>
              <a:gd name="T13" fmla="*/ 87 h 239"/>
              <a:gd name="T14" fmla="*/ 148 w 532"/>
              <a:gd name="T15" fmla="*/ 81 h 239"/>
              <a:gd name="T16" fmla="*/ 121 w 532"/>
              <a:gd name="T17" fmla="*/ 121 h 239"/>
              <a:gd name="T18" fmla="*/ 125 w 532"/>
              <a:gd name="T19" fmla="*/ 27 h 239"/>
              <a:gd name="T20" fmla="*/ 138 w 532"/>
              <a:gd name="T21" fmla="*/ 61 h 239"/>
              <a:gd name="T22" fmla="*/ 121 w 532"/>
              <a:gd name="T23" fmla="*/ 45 h 239"/>
              <a:gd name="T24" fmla="*/ 137 w 532"/>
              <a:gd name="T25" fmla="*/ 77 h 239"/>
              <a:gd name="T26" fmla="*/ 194 w 532"/>
              <a:gd name="T27" fmla="*/ 96 h 239"/>
              <a:gd name="T28" fmla="*/ 161 w 532"/>
              <a:gd name="T29" fmla="*/ 78 h 239"/>
              <a:gd name="T30" fmla="*/ 183 w 532"/>
              <a:gd name="T31" fmla="*/ 0 h 239"/>
              <a:gd name="T32" fmla="*/ 206 w 532"/>
              <a:gd name="T33" fmla="*/ 75 h 239"/>
              <a:gd name="T34" fmla="*/ 194 w 532"/>
              <a:gd name="T35" fmla="*/ 86 h 239"/>
              <a:gd name="T36" fmla="*/ 175 w 532"/>
              <a:gd name="T37" fmla="*/ 38 h 239"/>
              <a:gd name="T38" fmla="*/ 183 w 532"/>
              <a:gd name="T39" fmla="*/ 86 h 239"/>
              <a:gd name="T40" fmla="*/ 231 w 532"/>
              <a:gd name="T41" fmla="*/ 95 h 239"/>
              <a:gd name="T42" fmla="*/ 270 w 532"/>
              <a:gd name="T43" fmla="*/ 26 h 239"/>
              <a:gd name="T44" fmla="*/ 296 w 532"/>
              <a:gd name="T45" fmla="*/ 65 h 239"/>
              <a:gd name="T46" fmla="*/ 296 w 532"/>
              <a:gd name="T47" fmla="*/ 55 h 239"/>
              <a:gd name="T48" fmla="*/ 374 w 532"/>
              <a:gd name="T49" fmla="*/ 76 h 239"/>
              <a:gd name="T50" fmla="*/ 337 w 532"/>
              <a:gd name="T51" fmla="*/ 42 h 239"/>
              <a:gd name="T52" fmla="*/ 363 w 532"/>
              <a:gd name="T53" fmla="*/ 45 h 239"/>
              <a:gd name="T54" fmla="*/ 346 w 532"/>
              <a:gd name="T55" fmla="*/ 61 h 239"/>
              <a:gd name="T56" fmla="*/ 363 w 532"/>
              <a:gd name="T57" fmla="*/ 76 h 239"/>
              <a:gd name="T58" fmla="*/ 416 w 532"/>
              <a:gd name="T59" fmla="*/ 26 h 239"/>
              <a:gd name="T60" fmla="*/ 386 w 532"/>
              <a:gd name="T61" fmla="*/ 95 h 239"/>
              <a:gd name="T62" fmla="*/ 466 w 532"/>
              <a:gd name="T63" fmla="*/ 95 h 239"/>
              <a:gd name="T64" fmla="*/ 449 w 532"/>
              <a:gd name="T65" fmla="*/ 26 h 239"/>
              <a:gd name="T66" fmla="*/ 532 w 532"/>
              <a:gd name="T67" fmla="*/ 95 h 239"/>
              <a:gd name="T68" fmla="*/ 492 w 532"/>
              <a:gd name="T69" fmla="*/ 26 h 239"/>
              <a:gd name="T70" fmla="*/ 532 w 532"/>
              <a:gd name="T71" fmla="*/ 95 h 239"/>
              <a:gd name="T72" fmla="*/ 512 w 532"/>
              <a:gd name="T73" fmla="*/ 10 h 239"/>
              <a:gd name="T74" fmla="*/ 181 w 532"/>
              <a:gd name="T75" fmla="*/ 199 h 239"/>
              <a:gd name="T76" fmla="*/ 154 w 532"/>
              <a:gd name="T77" fmla="*/ 239 h 239"/>
              <a:gd name="T78" fmla="*/ 158 w 532"/>
              <a:gd name="T79" fmla="*/ 145 h 239"/>
              <a:gd name="T80" fmla="*/ 171 w 532"/>
              <a:gd name="T81" fmla="*/ 179 h 239"/>
              <a:gd name="T82" fmla="*/ 154 w 532"/>
              <a:gd name="T83" fmla="*/ 163 h 239"/>
              <a:gd name="T84" fmla="*/ 171 w 532"/>
              <a:gd name="T85" fmla="*/ 195 h 239"/>
              <a:gd name="T86" fmla="*/ 208 w 532"/>
              <a:gd name="T87" fmla="*/ 214 h 239"/>
              <a:gd name="T88" fmla="*/ 220 w 532"/>
              <a:gd name="T89" fmla="*/ 173 h 239"/>
              <a:gd name="T90" fmla="*/ 193 w 532"/>
              <a:gd name="T91" fmla="*/ 163 h 239"/>
              <a:gd name="T92" fmla="*/ 230 w 532"/>
              <a:gd name="T93" fmla="*/ 213 h 239"/>
              <a:gd name="T94" fmla="*/ 203 w 532"/>
              <a:gd name="T95" fmla="*/ 193 h 239"/>
              <a:gd name="T96" fmla="*/ 273 w 532"/>
              <a:gd name="T97" fmla="*/ 213 h 239"/>
              <a:gd name="T98" fmla="*/ 256 w 532"/>
              <a:gd name="T99" fmla="*/ 144 h 239"/>
              <a:gd name="T100" fmla="*/ 281 w 532"/>
              <a:gd name="T101" fmla="*/ 121 h 239"/>
              <a:gd name="T102" fmla="*/ 272 w 532"/>
              <a:gd name="T103" fmla="*/ 121 h 239"/>
              <a:gd name="T104" fmla="*/ 332 w 532"/>
              <a:gd name="T105" fmla="*/ 208 h 239"/>
              <a:gd name="T106" fmla="*/ 298 w 532"/>
              <a:gd name="T107" fmla="*/ 160 h 239"/>
              <a:gd name="T108" fmla="*/ 326 w 532"/>
              <a:gd name="T109" fmla="*/ 179 h 239"/>
              <a:gd name="T110" fmla="*/ 309 w 532"/>
              <a:gd name="T111" fmla="*/ 163 h 239"/>
              <a:gd name="T112" fmla="*/ 323 w 532"/>
              <a:gd name="T113" fmla="*/ 202 h 239"/>
              <a:gd name="T114" fmla="*/ 376 w 532"/>
              <a:gd name="T115" fmla="*/ 183 h 239"/>
              <a:gd name="T116" fmla="*/ 360 w 532"/>
              <a:gd name="T117" fmla="*/ 144 h 239"/>
              <a:gd name="T118" fmla="*/ 387 w 532"/>
              <a:gd name="T119" fmla="*/ 213 h 2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32" h="239">
                <a:moveTo>
                  <a:pt x="44" y="95"/>
                </a:moveTo>
                <a:lnTo>
                  <a:pt x="33" y="95"/>
                </a:lnTo>
                <a:lnTo>
                  <a:pt x="33" y="10"/>
                </a:lnTo>
                <a:lnTo>
                  <a:pt x="12" y="10"/>
                </a:lnTo>
                <a:lnTo>
                  <a:pt x="12" y="95"/>
                </a:lnTo>
                <a:lnTo>
                  <a:pt x="0" y="95"/>
                </a:lnTo>
                <a:lnTo>
                  <a:pt x="0" y="0"/>
                </a:lnTo>
                <a:lnTo>
                  <a:pt x="44" y="0"/>
                </a:lnTo>
                <a:lnTo>
                  <a:pt x="44" y="95"/>
                </a:lnTo>
                <a:close/>
                <a:moveTo>
                  <a:pt x="96" y="95"/>
                </a:moveTo>
                <a:lnTo>
                  <a:pt x="85" y="95"/>
                </a:lnTo>
                <a:lnTo>
                  <a:pt x="85" y="89"/>
                </a:lnTo>
                <a:cubicBezTo>
                  <a:pt x="84" y="91"/>
                  <a:pt x="83" y="92"/>
                  <a:pt x="81" y="94"/>
                </a:cubicBezTo>
                <a:cubicBezTo>
                  <a:pt x="79" y="95"/>
                  <a:pt x="76" y="96"/>
                  <a:pt x="73" y="96"/>
                </a:cubicBezTo>
                <a:cubicBezTo>
                  <a:pt x="68" y="96"/>
                  <a:pt x="64" y="94"/>
                  <a:pt x="61" y="91"/>
                </a:cubicBezTo>
                <a:cubicBezTo>
                  <a:pt x="58" y="88"/>
                  <a:pt x="57" y="82"/>
                  <a:pt x="57" y="75"/>
                </a:cubicBezTo>
                <a:cubicBezTo>
                  <a:pt x="57" y="69"/>
                  <a:pt x="59" y="64"/>
                  <a:pt x="63" y="60"/>
                </a:cubicBezTo>
                <a:cubicBezTo>
                  <a:pt x="67" y="57"/>
                  <a:pt x="71" y="55"/>
                  <a:pt x="78" y="55"/>
                </a:cubicBezTo>
                <a:lnTo>
                  <a:pt x="85" y="55"/>
                </a:lnTo>
                <a:lnTo>
                  <a:pt x="85" y="44"/>
                </a:lnTo>
                <a:cubicBezTo>
                  <a:pt x="85" y="38"/>
                  <a:pt x="82" y="34"/>
                  <a:pt x="77" y="34"/>
                </a:cubicBezTo>
                <a:cubicBezTo>
                  <a:pt x="75" y="34"/>
                  <a:pt x="73" y="35"/>
                  <a:pt x="71" y="37"/>
                </a:cubicBezTo>
                <a:cubicBezTo>
                  <a:pt x="70" y="38"/>
                  <a:pt x="69" y="41"/>
                  <a:pt x="69" y="45"/>
                </a:cubicBezTo>
                <a:lnTo>
                  <a:pt x="58" y="45"/>
                </a:lnTo>
                <a:cubicBezTo>
                  <a:pt x="58" y="38"/>
                  <a:pt x="60" y="34"/>
                  <a:pt x="63" y="30"/>
                </a:cubicBezTo>
                <a:cubicBezTo>
                  <a:pt x="67" y="27"/>
                  <a:pt x="71" y="25"/>
                  <a:pt x="77" y="25"/>
                </a:cubicBezTo>
                <a:cubicBezTo>
                  <a:pt x="82" y="25"/>
                  <a:pt x="87" y="27"/>
                  <a:pt x="90" y="30"/>
                </a:cubicBezTo>
                <a:cubicBezTo>
                  <a:pt x="94" y="34"/>
                  <a:pt x="96" y="39"/>
                  <a:pt x="96" y="45"/>
                </a:cubicBezTo>
                <a:lnTo>
                  <a:pt x="96" y="95"/>
                </a:lnTo>
                <a:close/>
                <a:moveTo>
                  <a:pt x="85" y="76"/>
                </a:moveTo>
                <a:lnTo>
                  <a:pt x="85" y="63"/>
                </a:lnTo>
                <a:lnTo>
                  <a:pt x="79" y="63"/>
                </a:lnTo>
                <a:cubicBezTo>
                  <a:pt x="75" y="63"/>
                  <a:pt x="73" y="64"/>
                  <a:pt x="71" y="66"/>
                </a:cubicBezTo>
                <a:cubicBezTo>
                  <a:pt x="69" y="68"/>
                  <a:pt x="68" y="71"/>
                  <a:pt x="68" y="75"/>
                </a:cubicBezTo>
                <a:cubicBezTo>
                  <a:pt x="68" y="83"/>
                  <a:pt x="70" y="87"/>
                  <a:pt x="76" y="87"/>
                </a:cubicBezTo>
                <a:cubicBezTo>
                  <a:pt x="79" y="87"/>
                  <a:pt x="81" y="86"/>
                  <a:pt x="82" y="84"/>
                </a:cubicBezTo>
                <a:cubicBezTo>
                  <a:pt x="84" y="82"/>
                  <a:pt x="85" y="79"/>
                  <a:pt x="85" y="76"/>
                </a:cubicBezTo>
                <a:close/>
                <a:moveTo>
                  <a:pt x="148" y="40"/>
                </a:moveTo>
                <a:cubicBezTo>
                  <a:pt x="149" y="45"/>
                  <a:pt x="149" y="52"/>
                  <a:pt x="149" y="61"/>
                </a:cubicBezTo>
                <a:cubicBezTo>
                  <a:pt x="149" y="69"/>
                  <a:pt x="149" y="76"/>
                  <a:pt x="148" y="81"/>
                </a:cubicBezTo>
                <a:cubicBezTo>
                  <a:pt x="147" y="85"/>
                  <a:pt x="146" y="89"/>
                  <a:pt x="144" y="91"/>
                </a:cubicBezTo>
                <a:cubicBezTo>
                  <a:pt x="141" y="94"/>
                  <a:pt x="137" y="96"/>
                  <a:pt x="132" y="96"/>
                </a:cubicBezTo>
                <a:cubicBezTo>
                  <a:pt x="130" y="96"/>
                  <a:pt x="127" y="95"/>
                  <a:pt x="125" y="94"/>
                </a:cubicBezTo>
                <a:cubicBezTo>
                  <a:pt x="123" y="93"/>
                  <a:pt x="122" y="92"/>
                  <a:pt x="121" y="90"/>
                </a:cubicBezTo>
                <a:lnTo>
                  <a:pt x="121" y="121"/>
                </a:lnTo>
                <a:lnTo>
                  <a:pt x="110" y="121"/>
                </a:lnTo>
                <a:lnTo>
                  <a:pt x="110" y="26"/>
                </a:lnTo>
                <a:lnTo>
                  <a:pt x="121" y="26"/>
                </a:lnTo>
                <a:lnTo>
                  <a:pt x="121" y="31"/>
                </a:lnTo>
                <a:cubicBezTo>
                  <a:pt x="121" y="30"/>
                  <a:pt x="123" y="29"/>
                  <a:pt x="125" y="27"/>
                </a:cubicBezTo>
                <a:cubicBezTo>
                  <a:pt x="127" y="26"/>
                  <a:pt x="130" y="25"/>
                  <a:pt x="132" y="25"/>
                </a:cubicBezTo>
                <a:cubicBezTo>
                  <a:pt x="137" y="25"/>
                  <a:pt x="141" y="27"/>
                  <a:pt x="144" y="30"/>
                </a:cubicBezTo>
                <a:cubicBezTo>
                  <a:pt x="146" y="32"/>
                  <a:pt x="147" y="36"/>
                  <a:pt x="148" y="40"/>
                </a:cubicBezTo>
                <a:close/>
                <a:moveTo>
                  <a:pt x="137" y="77"/>
                </a:moveTo>
                <a:cubicBezTo>
                  <a:pt x="138" y="73"/>
                  <a:pt x="138" y="68"/>
                  <a:pt x="138" y="61"/>
                </a:cubicBezTo>
                <a:cubicBezTo>
                  <a:pt x="138" y="53"/>
                  <a:pt x="138" y="48"/>
                  <a:pt x="137" y="44"/>
                </a:cubicBezTo>
                <a:cubicBezTo>
                  <a:pt x="137" y="41"/>
                  <a:pt x="136" y="39"/>
                  <a:pt x="135" y="37"/>
                </a:cubicBezTo>
                <a:cubicBezTo>
                  <a:pt x="134" y="36"/>
                  <a:pt x="132" y="35"/>
                  <a:pt x="129" y="35"/>
                </a:cubicBezTo>
                <a:cubicBezTo>
                  <a:pt x="127" y="35"/>
                  <a:pt x="125" y="35"/>
                  <a:pt x="124" y="37"/>
                </a:cubicBezTo>
                <a:cubicBezTo>
                  <a:pt x="122" y="39"/>
                  <a:pt x="121" y="41"/>
                  <a:pt x="121" y="45"/>
                </a:cubicBezTo>
                <a:lnTo>
                  <a:pt x="121" y="76"/>
                </a:lnTo>
                <a:cubicBezTo>
                  <a:pt x="121" y="80"/>
                  <a:pt x="122" y="83"/>
                  <a:pt x="124" y="84"/>
                </a:cubicBezTo>
                <a:cubicBezTo>
                  <a:pt x="125" y="86"/>
                  <a:pt x="127" y="86"/>
                  <a:pt x="129" y="86"/>
                </a:cubicBezTo>
                <a:cubicBezTo>
                  <a:pt x="132" y="86"/>
                  <a:pt x="134" y="85"/>
                  <a:pt x="135" y="84"/>
                </a:cubicBezTo>
                <a:cubicBezTo>
                  <a:pt x="136" y="82"/>
                  <a:pt x="137" y="80"/>
                  <a:pt x="137" y="77"/>
                </a:cubicBezTo>
                <a:close/>
                <a:moveTo>
                  <a:pt x="216" y="43"/>
                </a:moveTo>
                <a:cubicBezTo>
                  <a:pt x="217" y="47"/>
                  <a:pt x="218" y="53"/>
                  <a:pt x="218" y="61"/>
                </a:cubicBezTo>
                <a:cubicBezTo>
                  <a:pt x="218" y="68"/>
                  <a:pt x="217" y="74"/>
                  <a:pt x="216" y="78"/>
                </a:cubicBezTo>
                <a:cubicBezTo>
                  <a:pt x="216" y="83"/>
                  <a:pt x="214" y="86"/>
                  <a:pt x="211" y="89"/>
                </a:cubicBezTo>
                <a:cubicBezTo>
                  <a:pt x="207" y="93"/>
                  <a:pt x="202" y="95"/>
                  <a:pt x="194" y="96"/>
                </a:cubicBezTo>
                <a:lnTo>
                  <a:pt x="194" y="121"/>
                </a:lnTo>
                <a:lnTo>
                  <a:pt x="183" y="121"/>
                </a:lnTo>
                <a:lnTo>
                  <a:pt x="183" y="96"/>
                </a:lnTo>
                <a:cubicBezTo>
                  <a:pt x="175" y="95"/>
                  <a:pt x="170" y="93"/>
                  <a:pt x="166" y="89"/>
                </a:cubicBezTo>
                <a:cubicBezTo>
                  <a:pt x="164" y="86"/>
                  <a:pt x="162" y="82"/>
                  <a:pt x="161" y="78"/>
                </a:cubicBezTo>
                <a:cubicBezTo>
                  <a:pt x="160" y="74"/>
                  <a:pt x="160" y="68"/>
                  <a:pt x="160" y="61"/>
                </a:cubicBezTo>
                <a:cubicBezTo>
                  <a:pt x="160" y="53"/>
                  <a:pt x="160" y="47"/>
                  <a:pt x="161" y="43"/>
                </a:cubicBezTo>
                <a:cubicBezTo>
                  <a:pt x="162" y="39"/>
                  <a:pt x="163" y="35"/>
                  <a:pt x="166" y="32"/>
                </a:cubicBezTo>
                <a:cubicBezTo>
                  <a:pt x="170" y="28"/>
                  <a:pt x="176" y="26"/>
                  <a:pt x="183" y="25"/>
                </a:cubicBezTo>
                <a:lnTo>
                  <a:pt x="183" y="0"/>
                </a:lnTo>
                <a:lnTo>
                  <a:pt x="194" y="0"/>
                </a:lnTo>
                <a:lnTo>
                  <a:pt x="194" y="25"/>
                </a:lnTo>
                <a:cubicBezTo>
                  <a:pt x="202" y="26"/>
                  <a:pt x="208" y="28"/>
                  <a:pt x="211" y="32"/>
                </a:cubicBezTo>
                <a:cubicBezTo>
                  <a:pt x="214" y="35"/>
                  <a:pt x="216" y="38"/>
                  <a:pt x="216" y="43"/>
                </a:cubicBezTo>
                <a:close/>
                <a:moveTo>
                  <a:pt x="206" y="75"/>
                </a:moveTo>
                <a:cubicBezTo>
                  <a:pt x="207" y="72"/>
                  <a:pt x="207" y="67"/>
                  <a:pt x="207" y="61"/>
                </a:cubicBezTo>
                <a:cubicBezTo>
                  <a:pt x="207" y="54"/>
                  <a:pt x="207" y="49"/>
                  <a:pt x="206" y="46"/>
                </a:cubicBezTo>
                <a:cubicBezTo>
                  <a:pt x="205" y="43"/>
                  <a:pt x="204" y="40"/>
                  <a:pt x="203" y="38"/>
                </a:cubicBezTo>
                <a:cubicBezTo>
                  <a:pt x="200" y="36"/>
                  <a:pt x="198" y="35"/>
                  <a:pt x="194" y="35"/>
                </a:cubicBezTo>
                <a:lnTo>
                  <a:pt x="194" y="86"/>
                </a:lnTo>
                <a:cubicBezTo>
                  <a:pt x="198" y="86"/>
                  <a:pt x="200" y="85"/>
                  <a:pt x="203" y="83"/>
                </a:cubicBezTo>
                <a:cubicBezTo>
                  <a:pt x="204" y="81"/>
                  <a:pt x="205" y="78"/>
                  <a:pt x="206" y="75"/>
                </a:cubicBezTo>
                <a:close/>
                <a:moveTo>
                  <a:pt x="183" y="86"/>
                </a:moveTo>
                <a:lnTo>
                  <a:pt x="183" y="35"/>
                </a:lnTo>
                <a:cubicBezTo>
                  <a:pt x="180" y="35"/>
                  <a:pt x="177" y="36"/>
                  <a:pt x="175" y="38"/>
                </a:cubicBezTo>
                <a:cubicBezTo>
                  <a:pt x="173" y="40"/>
                  <a:pt x="172" y="43"/>
                  <a:pt x="171" y="46"/>
                </a:cubicBezTo>
                <a:cubicBezTo>
                  <a:pt x="171" y="49"/>
                  <a:pt x="170" y="54"/>
                  <a:pt x="170" y="61"/>
                </a:cubicBezTo>
                <a:cubicBezTo>
                  <a:pt x="170" y="67"/>
                  <a:pt x="171" y="72"/>
                  <a:pt x="171" y="75"/>
                </a:cubicBezTo>
                <a:cubicBezTo>
                  <a:pt x="172" y="78"/>
                  <a:pt x="173" y="81"/>
                  <a:pt x="175" y="83"/>
                </a:cubicBezTo>
                <a:cubicBezTo>
                  <a:pt x="177" y="85"/>
                  <a:pt x="180" y="86"/>
                  <a:pt x="183" y="86"/>
                </a:cubicBezTo>
                <a:close/>
                <a:moveTo>
                  <a:pt x="270" y="95"/>
                </a:moveTo>
                <a:lnTo>
                  <a:pt x="259" y="95"/>
                </a:lnTo>
                <a:lnTo>
                  <a:pt x="259" y="49"/>
                </a:lnTo>
                <a:lnTo>
                  <a:pt x="241" y="95"/>
                </a:lnTo>
                <a:lnTo>
                  <a:pt x="231" y="95"/>
                </a:lnTo>
                <a:lnTo>
                  <a:pt x="231" y="26"/>
                </a:lnTo>
                <a:lnTo>
                  <a:pt x="242" y="26"/>
                </a:lnTo>
                <a:lnTo>
                  <a:pt x="242" y="72"/>
                </a:lnTo>
                <a:lnTo>
                  <a:pt x="260" y="26"/>
                </a:lnTo>
                <a:lnTo>
                  <a:pt x="270" y="26"/>
                </a:lnTo>
                <a:lnTo>
                  <a:pt x="270" y="95"/>
                </a:lnTo>
                <a:close/>
                <a:moveTo>
                  <a:pt x="323" y="95"/>
                </a:moveTo>
                <a:lnTo>
                  <a:pt x="312" y="95"/>
                </a:lnTo>
                <a:lnTo>
                  <a:pt x="312" y="65"/>
                </a:lnTo>
                <a:lnTo>
                  <a:pt x="296" y="65"/>
                </a:lnTo>
                <a:lnTo>
                  <a:pt x="296" y="95"/>
                </a:lnTo>
                <a:lnTo>
                  <a:pt x="285" y="95"/>
                </a:lnTo>
                <a:lnTo>
                  <a:pt x="285" y="26"/>
                </a:lnTo>
                <a:lnTo>
                  <a:pt x="296" y="26"/>
                </a:lnTo>
                <a:lnTo>
                  <a:pt x="296" y="55"/>
                </a:lnTo>
                <a:lnTo>
                  <a:pt x="312" y="55"/>
                </a:lnTo>
                <a:lnTo>
                  <a:pt x="312" y="26"/>
                </a:lnTo>
                <a:lnTo>
                  <a:pt x="323" y="26"/>
                </a:lnTo>
                <a:lnTo>
                  <a:pt x="323" y="95"/>
                </a:lnTo>
                <a:close/>
                <a:moveTo>
                  <a:pt x="374" y="76"/>
                </a:moveTo>
                <a:cubicBezTo>
                  <a:pt x="374" y="83"/>
                  <a:pt x="372" y="88"/>
                  <a:pt x="369" y="91"/>
                </a:cubicBezTo>
                <a:cubicBezTo>
                  <a:pt x="366" y="95"/>
                  <a:pt x="361" y="96"/>
                  <a:pt x="355" y="96"/>
                </a:cubicBezTo>
                <a:cubicBezTo>
                  <a:pt x="349" y="96"/>
                  <a:pt x="344" y="94"/>
                  <a:pt x="341" y="90"/>
                </a:cubicBezTo>
                <a:cubicBezTo>
                  <a:pt x="337" y="85"/>
                  <a:pt x="336" y="76"/>
                  <a:pt x="336" y="61"/>
                </a:cubicBezTo>
                <a:cubicBezTo>
                  <a:pt x="336" y="53"/>
                  <a:pt x="336" y="47"/>
                  <a:pt x="337" y="42"/>
                </a:cubicBezTo>
                <a:cubicBezTo>
                  <a:pt x="337" y="38"/>
                  <a:pt x="339" y="34"/>
                  <a:pt x="341" y="31"/>
                </a:cubicBezTo>
                <a:cubicBezTo>
                  <a:pt x="344" y="27"/>
                  <a:pt x="349" y="25"/>
                  <a:pt x="355" y="25"/>
                </a:cubicBezTo>
                <a:cubicBezTo>
                  <a:pt x="361" y="25"/>
                  <a:pt x="365" y="26"/>
                  <a:pt x="369" y="30"/>
                </a:cubicBezTo>
                <a:cubicBezTo>
                  <a:pt x="372" y="33"/>
                  <a:pt x="374" y="38"/>
                  <a:pt x="374" y="45"/>
                </a:cubicBezTo>
                <a:lnTo>
                  <a:pt x="363" y="45"/>
                </a:lnTo>
                <a:cubicBezTo>
                  <a:pt x="363" y="42"/>
                  <a:pt x="363" y="39"/>
                  <a:pt x="361" y="37"/>
                </a:cubicBezTo>
                <a:cubicBezTo>
                  <a:pt x="360" y="36"/>
                  <a:pt x="358" y="35"/>
                  <a:pt x="355" y="35"/>
                </a:cubicBezTo>
                <a:cubicBezTo>
                  <a:pt x="353" y="35"/>
                  <a:pt x="351" y="36"/>
                  <a:pt x="349" y="38"/>
                </a:cubicBezTo>
                <a:cubicBezTo>
                  <a:pt x="348" y="39"/>
                  <a:pt x="347" y="42"/>
                  <a:pt x="347" y="45"/>
                </a:cubicBezTo>
                <a:cubicBezTo>
                  <a:pt x="347" y="48"/>
                  <a:pt x="346" y="53"/>
                  <a:pt x="346" y="61"/>
                </a:cubicBezTo>
                <a:cubicBezTo>
                  <a:pt x="346" y="68"/>
                  <a:pt x="347" y="73"/>
                  <a:pt x="347" y="76"/>
                </a:cubicBezTo>
                <a:cubicBezTo>
                  <a:pt x="347" y="79"/>
                  <a:pt x="348" y="82"/>
                  <a:pt x="349" y="83"/>
                </a:cubicBezTo>
                <a:cubicBezTo>
                  <a:pt x="351" y="85"/>
                  <a:pt x="353" y="86"/>
                  <a:pt x="355" y="86"/>
                </a:cubicBezTo>
                <a:cubicBezTo>
                  <a:pt x="358" y="86"/>
                  <a:pt x="360" y="86"/>
                  <a:pt x="361" y="84"/>
                </a:cubicBezTo>
                <a:cubicBezTo>
                  <a:pt x="363" y="82"/>
                  <a:pt x="363" y="79"/>
                  <a:pt x="363" y="76"/>
                </a:cubicBezTo>
                <a:lnTo>
                  <a:pt x="374" y="76"/>
                </a:lnTo>
                <a:close/>
                <a:moveTo>
                  <a:pt x="429" y="95"/>
                </a:moveTo>
                <a:lnTo>
                  <a:pt x="417" y="95"/>
                </a:lnTo>
                <a:lnTo>
                  <a:pt x="397" y="59"/>
                </a:lnTo>
                <a:lnTo>
                  <a:pt x="416" y="26"/>
                </a:lnTo>
                <a:lnTo>
                  <a:pt x="427" y="26"/>
                </a:lnTo>
                <a:lnTo>
                  <a:pt x="408" y="59"/>
                </a:lnTo>
                <a:lnTo>
                  <a:pt x="429" y="95"/>
                </a:lnTo>
                <a:close/>
                <a:moveTo>
                  <a:pt x="397" y="95"/>
                </a:moveTo>
                <a:lnTo>
                  <a:pt x="386" y="95"/>
                </a:lnTo>
                <a:lnTo>
                  <a:pt x="386" y="26"/>
                </a:lnTo>
                <a:lnTo>
                  <a:pt x="397" y="26"/>
                </a:lnTo>
                <a:lnTo>
                  <a:pt x="397" y="95"/>
                </a:lnTo>
                <a:close/>
                <a:moveTo>
                  <a:pt x="477" y="95"/>
                </a:moveTo>
                <a:lnTo>
                  <a:pt x="466" y="95"/>
                </a:lnTo>
                <a:lnTo>
                  <a:pt x="466" y="49"/>
                </a:lnTo>
                <a:lnTo>
                  <a:pt x="448" y="95"/>
                </a:lnTo>
                <a:lnTo>
                  <a:pt x="438" y="95"/>
                </a:lnTo>
                <a:lnTo>
                  <a:pt x="438" y="26"/>
                </a:lnTo>
                <a:lnTo>
                  <a:pt x="449" y="26"/>
                </a:lnTo>
                <a:lnTo>
                  <a:pt x="449" y="72"/>
                </a:lnTo>
                <a:lnTo>
                  <a:pt x="467" y="26"/>
                </a:lnTo>
                <a:lnTo>
                  <a:pt x="477" y="26"/>
                </a:lnTo>
                <a:lnTo>
                  <a:pt x="477" y="95"/>
                </a:lnTo>
                <a:close/>
                <a:moveTo>
                  <a:pt x="532" y="95"/>
                </a:moveTo>
                <a:lnTo>
                  <a:pt x="521" y="95"/>
                </a:lnTo>
                <a:lnTo>
                  <a:pt x="521" y="49"/>
                </a:lnTo>
                <a:lnTo>
                  <a:pt x="502" y="95"/>
                </a:lnTo>
                <a:lnTo>
                  <a:pt x="492" y="95"/>
                </a:lnTo>
                <a:lnTo>
                  <a:pt x="492" y="26"/>
                </a:lnTo>
                <a:lnTo>
                  <a:pt x="503" y="26"/>
                </a:lnTo>
                <a:lnTo>
                  <a:pt x="503" y="72"/>
                </a:lnTo>
                <a:lnTo>
                  <a:pt x="522" y="26"/>
                </a:lnTo>
                <a:lnTo>
                  <a:pt x="532" y="26"/>
                </a:lnTo>
                <a:lnTo>
                  <a:pt x="532" y="95"/>
                </a:lnTo>
                <a:close/>
                <a:moveTo>
                  <a:pt x="528" y="3"/>
                </a:moveTo>
                <a:cubicBezTo>
                  <a:pt x="527" y="12"/>
                  <a:pt x="522" y="17"/>
                  <a:pt x="512" y="17"/>
                </a:cubicBezTo>
                <a:cubicBezTo>
                  <a:pt x="502" y="17"/>
                  <a:pt x="496" y="12"/>
                  <a:pt x="496" y="3"/>
                </a:cubicBezTo>
                <a:lnTo>
                  <a:pt x="504" y="3"/>
                </a:lnTo>
                <a:cubicBezTo>
                  <a:pt x="504" y="8"/>
                  <a:pt x="507" y="10"/>
                  <a:pt x="512" y="10"/>
                </a:cubicBezTo>
                <a:cubicBezTo>
                  <a:pt x="517" y="10"/>
                  <a:pt x="519" y="8"/>
                  <a:pt x="520" y="3"/>
                </a:cubicBezTo>
                <a:lnTo>
                  <a:pt x="528" y="3"/>
                </a:lnTo>
                <a:close/>
                <a:moveTo>
                  <a:pt x="181" y="159"/>
                </a:moveTo>
                <a:cubicBezTo>
                  <a:pt x="182" y="163"/>
                  <a:pt x="182" y="170"/>
                  <a:pt x="182" y="179"/>
                </a:cubicBezTo>
                <a:cubicBezTo>
                  <a:pt x="182" y="187"/>
                  <a:pt x="182" y="194"/>
                  <a:pt x="181" y="199"/>
                </a:cubicBezTo>
                <a:cubicBezTo>
                  <a:pt x="181" y="203"/>
                  <a:pt x="179" y="207"/>
                  <a:pt x="177" y="209"/>
                </a:cubicBezTo>
                <a:cubicBezTo>
                  <a:pt x="174" y="213"/>
                  <a:pt x="170" y="214"/>
                  <a:pt x="166" y="214"/>
                </a:cubicBezTo>
                <a:cubicBezTo>
                  <a:pt x="163" y="214"/>
                  <a:pt x="160" y="214"/>
                  <a:pt x="158" y="212"/>
                </a:cubicBezTo>
                <a:cubicBezTo>
                  <a:pt x="157" y="211"/>
                  <a:pt x="156" y="210"/>
                  <a:pt x="154" y="208"/>
                </a:cubicBezTo>
                <a:lnTo>
                  <a:pt x="154" y="239"/>
                </a:lnTo>
                <a:lnTo>
                  <a:pt x="144" y="239"/>
                </a:lnTo>
                <a:lnTo>
                  <a:pt x="144" y="144"/>
                </a:lnTo>
                <a:lnTo>
                  <a:pt x="154" y="144"/>
                </a:lnTo>
                <a:lnTo>
                  <a:pt x="154" y="149"/>
                </a:lnTo>
                <a:cubicBezTo>
                  <a:pt x="155" y="148"/>
                  <a:pt x="156" y="147"/>
                  <a:pt x="158" y="145"/>
                </a:cubicBezTo>
                <a:cubicBezTo>
                  <a:pt x="160" y="144"/>
                  <a:pt x="163" y="143"/>
                  <a:pt x="166" y="143"/>
                </a:cubicBezTo>
                <a:cubicBezTo>
                  <a:pt x="170" y="143"/>
                  <a:pt x="174" y="145"/>
                  <a:pt x="177" y="148"/>
                </a:cubicBezTo>
                <a:cubicBezTo>
                  <a:pt x="179" y="151"/>
                  <a:pt x="181" y="154"/>
                  <a:pt x="181" y="159"/>
                </a:cubicBezTo>
                <a:close/>
                <a:moveTo>
                  <a:pt x="171" y="195"/>
                </a:moveTo>
                <a:cubicBezTo>
                  <a:pt x="171" y="191"/>
                  <a:pt x="171" y="186"/>
                  <a:pt x="171" y="179"/>
                </a:cubicBezTo>
                <a:cubicBezTo>
                  <a:pt x="171" y="171"/>
                  <a:pt x="171" y="166"/>
                  <a:pt x="171" y="163"/>
                </a:cubicBezTo>
                <a:cubicBezTo>
                  <a:pt x="170" y="159"/>
                  <a:pt x="170" y="157"/>
                  <a:pt x="168" y="156"/>
                </a:cubicBezTo>
                <a:cubicBezTo>
                  <a:pt x="167" y="154"/>
                  <a:pt x="165" y="153"/>
                  <a:pt x="163" y="153"/>
                </a:cubicBezTo>
                <a:cubicBezTo>
                  <a:pt x="160" y="153"/>
                  <a:pt x="158" y="153"/>
                  <a:pt x="157" y="155"/>
                </a:cubicBezTo>
                <a:cubicBezTo>
                  <a:pt x="155" y="157"/>
                  <a:pt x="154" y="159"/>
                  <a:pt x="154" y="163"/>
                </a:cubicBezTo>
                <a:lnTo>
                  <a:pt x="154" y="194"/>
                </a:lnTo>
                <a:cubicBezTo>
                  <a:pt x="154" y="198"/>
                  <a:pt x="155" y="201"/>
                  <a:pt x="157" y="202"/>
                </a:cubicBezTo>
                <a:cubicBezTo>
                  <a:pt x="158" y="204"/>
                  <a:pt x="160" y="205"/>
                  <a:pt x="163" y="205"/>
                </a:cubicBezTo>
                <a:cubicBezTo>
                  <a:pt x="165" y="205"/>
                  <a:pt x="167" y="204"/>
                  <a:pt x="168" y="202"/>
                </a:cubicBezTo>
                <a:cubicBezTo>
                  <a:pt x="170" y="200"/>
                  <a:pt x="170" y="198"/>
                  <a:pt x="171" y="195"/>
                </a:cubicBezTo>
                <a:close/>
                <a:moveTo>
                  <a:pt x="230" y="213"/>
                </a:moveTo>
                <a:lnTo>
                  <a:pt x="220" y="213"/>
                </a:lnTo>
                <a:lnTo>
                  <a:pt x="220" y="207"/>
                </a:lnTo>
                <a:cubicBezTo>
                  <a:pt x="219" y="209"/>
                  <a:pt x="218" y="210"/>
                  <a:pt x="216" y="212"/>
                </a:cubicBezTo>
                <a:cubicBezTo>
                  <a:pt x="214" y="213"/>
                  <a:pt x="211" y="214"/>
                  <a:pt x="208" y="214"/>
                </a:cubicBezTo>
                <a:cubicBezTo>
                  <a:pt x="203" y="214"/>
                  <a:pt x="199" y="213"/>
                  <a:pt x="196" y="209"/>
                </a:cubicBezTo>
                <a:cubicBezTo>
                  <a:pt x="193" y="206"/>
                  <a:pt x="192" y="201"/>
                  <a:pt x="192" y="194"/>
                </a:cubicBezTo>
                <a:cubicBezTo>
                  <a:pt x="192" y="187"/>
                  <a:pt x="194" y="182"/>
                  <a:pt x="198" y="178"/>
                </a:cubicBezTo>
                <a:cubicBezTo>
                  <a:pt x="202" y="175"/>
                  <a:pt x="206" y="173"/>
                  <a:pt x="213" y="173"/>
                </a:cubicBezTo>
                <a:lnTo>
                  <a:pt x="220" y="173"/>
                </a:lnTo>
                <a:lnTo>
                  <a:pt x="220" y="162"/>
                </a:lnTo>
                <a:cubicBezTo>
                  <a:pt x="220" y="156"/>
                  <a:pt x="217" y="153"/>
                  <a:pt x="212" y="153"/>
                </a:cubicBezTo>
                <a:cubicBezTo>
                  <a:pt x="210" y="153"/>
                  <a:pt x="208" y="153"/>
                  <a:pt x="206" y="155"/>
                </a:cubicBezTo>
                <a:cubicBezTo>
                  <a:pt x="205" y="157"/>
                  <a:pt x="204" y="159"/>
                  <a:pt x="204" y="163"/>
                </a:cubicBezTo>
                <a:lnTo>
                  <a:pt x="193" y="163"/>
                </a:lnTo>
                <a:cubicBezTo>
                  <a:pt x="193" y="157"/>
                  <a:pt x="195" y="152"/>
                  <a:pt x="198" y="148"/>
                </a:cubicBezTo>
                <a:cubicBezTo>
                  <a:pt x="202" y="145"/>
                  <a:pt x="206" y="143"/>
                  <a:pt x="212" y="143"/>
                </a:cubicBezTo>
                <a:cubicBezTo>
                  <a:pt x="217" y="143"/>
                  <a:pt x="222" y="145"/>
                  <a:pt x="225" y="148"/>
                </a:cubicBezTo>
                <a:cubicBezTo>
                  <a:pt x="229" y="152"/>
                  <a:pt x="230" y="157"/>
                  <a:pt x="230" y="163"/>
                </a:cubicBezTo>
                <a:lnTo>
                  <a:pt x="230" y="213"/>
                </a:lnTo>
                <a:close/>
                <a:moveTo>
                  <a:pt x="220" y="194"/>
                </a:moveTo>
                <a:lnTo>
                  <a:pt x="220" y="181"/>
                </a:lnTo>
                <a:lnTo>
                  <a:pt x="214" y="181"/>
                </a:lnTo>
                <a:cubicBezTo>
                  <a:pt x="210" y="181"/>
                  <a:pt x="208" y="182"/>
                  <a:pt x="206" y="184"/>
                </a:cubicBezTo>
                <a:cubicBezTo>
                  <a:pt x="204" y="186"/>
                  <a:pt x="203" y="189"/>
                  <a:pt x="203" y="193"/>
                </a:cubicBezTo>
                <a:cubicBezTo>
                  <a:pt x="203" y="201"/>
                  <a:pt x="205" y="205"/>
                  <a:pt x="211" y="205"/>
                </a:cubicBezTo>
                <a:cubicBezTo>
                  <a:pt x="214" y="205"/>
                  <a:pt x="216" y="204"/>
                  <a:pt x="217" y="202"/>
                </a:cubicBezTo>
                <a:cubicBezTo>
                  <a:pt x="219" y="200"/>
                  <a:pt x="220" y="197"/>
                  <a:pt x="220" y="194"/>
                </a:cubicBezTo>
                <a:close/>
                <a:moveTo>
                  <a:pt x="284" y="213"/>
                </a:moveTo>
                <a:lnTo>
                  <a:pt x="273" y="213"/>
                </a:lnTo>
                <a:lnTo>
                  <a:pt x="273" y="167"/>
                </a:lnTo>
                <a:lnTo>
                  <a:pt x="255" y="213"/>
                </a:lnTo>
                <a:lnTo>
                  <a:pt x="245" y="213"/>
                </a:lnTo>
                <a:lnTo>
                  <a:pt x="245" y="144"/>
                </a:lnTo>
                <a:lnTo>
                  <a:pt x="256" y="144"/>
                </a:lnTo>
                <a:lnTo>
                  <a:pt x="256" y="190"/>
                </a:lnTo>
                <a:lnTo>
                  <a:pt x="274" y="144"/>
                </a:lnTo>
                <a:lnTo>
                  <a:pt x="284" y="144"/>
                </a:lnTo>
                <a:lnTo>
                  <a:pt x="284" y="213"/>
                </a:lnTo>
                <a:close/>
                <a:moveTo>
                  <a:pt x="281" y="121"/>
                </a:moveTo>
                <a:cubicBezTo>
                  <a:pt x="280" y="131"/>
                  <a:pt x="275" y="135"/>
                  <a:pt x="265" y="135"/>
                </a:cubicBezTo>
                <a:cubicBezTo>
                  <a:pt x="254" y="135"/>
                  <a:pt x="249" y="131"/>
                  <a:pt x="248" y="121"/>
                </a:cubicBezTo>
                <a:lnTo>
                  <a:pt x="257" y="121"/>
                </a:lnTo>
                <a:cubicBezTo>
                  <a:pt x="257" y="126"/>
                  <a:pt x="260" y="128"/>
                  <a:pt x="265" y="128"/>
                </a:cubicBezTo>
                <a:cubicBezTo>
                  <a:pt x="269" y="128"/>
                  <a:pt x="272" y="126"/>
                  <a:pt x="272" y="121"/>
                </a:cubicBezTo>
                <a:lnTo>
                  <a:pt x="281" y="121"/>
                </a:lnTo>
                <a:close/>
                <a:moveTo>
                  <a:pt x="336" y="160"/>
                </a:moveTo>
                <a:cubicBezTo>
                  <a:pt x="336" y="165"/>
                  <a:pt x="337" y="171"/>
                  <a:pt x="337" y="179"/>
                </a:cubicBezTo>
                <a:cubicBezTo>
                  <a:pt x="337" y="186"/>
                  <a:pt x="336" y="193"/>
                  <a:pt x="336" y="197"/>
                </a:cubicBezTo>
                <a:cubicBezTo>
                  <a:pt x="335" y="202"/>
                  <a:pt x="334" y="205"/>
                  <a:pt x="332" y="208"/>
                </a:cubicBezTo>
                <a:cubicBezTo>
                  <a:pt x="328" y="212"/>
                  <a:pt x="324" y="214"/>
                  <a:pt x="317" y="214"/>
                </a:cubicBezTo>
                <a:cubicBezTo>
                  <a:pt x="311" y="214"/>
                  <a:pt x="306" y="212"/>
                  <a:pt x="302" y="208"/>
                </a:cubicBezTo>
                <a:cubicBezTo>
                  <a:pt x="301" y="205"/>
                  <a:pt x="299" y="202"/>
                  <a:pt x="298" y="197"/>
                </a:cubicBezTo>
                <a:cubicBezTo>
                  <a:pt x="298" y="193"/>
                  <a:pt x="297" y="186"/>
                  <a:pt x="297" y="179"/>
                </a:cubicBezTo>
                <a:cubicBezTo>
                  <a:pt x="297" y="171"/>
                  <a:pt x="298" y="165"/>
                  <a:pt x="298" y="160"/>
                </a:cubicBezTo>
                <a:cubicBezTo>
                  <a:pt x="299" y="156"/>
                  <a:pt x="301" y="152"/>
                  <a:pt x="302" y="149"/>
                </a:cubicBezTo>
                <a:cubicBezTo>
                  <a:pt x="306" y="145"/>
                  <a:pt x="311" y="143"/>
                  <a:pt x="317" y="143"/>
                </a:cubicBezTo>
                <a:cubicBezTo>
                  <a:pt x="324" y="143"/>
                  <a:pt x="328" y="145"/>
                  <a:pt x="332" y="149"/>
                </a:cubicBezTo>
                <a:cubicBezTo>
                  <a:pt x="334" y="152"/>
                  <a:pt x="335" y="156"/>
                  <a:pt x="336" y="160"/>
                </a:cubicBezTo>
                <a:close/>
                <a:moveTo>
                  <a:pt x="326" y="179"/>
                </a:moveTo>
                <a:cubicBezTo>
                  <a:pt x="326" y="171"/>
                  <a:pt x="326" y="166"/>
                  <a:pt x="325" y="163"/>
                </a:cubicBezTo>
                <a:cubicBezTo>
                  <a:pt x="325" y="160"/>
                  <a:pt x="324" y="157"/>
                  <a:pt x="323" y="156"/>
                </a:cubicBezTo>
                <a:cubicBezTo>
                  <a:pt x="322" y="154"/>
                  <a:pt x="320" y="153"/>
                  <a:pt x="317" y="153"/>
                </a:cubicBezTo>
                <a:cubicBezTo>
                  <a:pt x="314" y="153"/>
                  <a:pt x="312" y="154"/>
                  <a:pt x="311" y="156"/>
                </a:cubicBezTo>
                <a:cubicBezTo>
                  <a:pt x="310" y="157"/>
                  <a:pt x="309" y="160"/>
                  <a:pt x="309" y="163"/>
                </a:cubicBezTo>
                <a:cubicBezTo>
                  <a:pt x="308" y="167"/>
                  <a:pt x="308" y="172"/>
                  <a:pt x="308" y="179"/>
                </a:cubicBezTo>
                <a:cubicBezTo>
                  <a:pt x="308" y="186"/>
                  <a:pt x="308" y="191"/>
                  <a:pt x="309" y="194"/>
                </a:cubicBezTo>
                <a:cubicBezTo>
                  <a:pt x="309" y="197"/>
                  <a:pt x="310" y="200"/>
                  <a:pt x="311" y="202"/>
                </a:cubicBezTo>
                <a:cubicBezTo>
                  <a:pt x="312" y="204"/>
                  <a:pt x="314" y="205"/>
                  <a:pt x="317" y="205"/>
                </a:cubicBezTo>
                <a:cubicBezTo>
                  <a:pt x="320" y="205"/>
                  <a:pt x="322" y="204"/>
                  <a:pt x="323" y="202"/>
                </a:cubicBezTo>
                <a:cubicBezTo>
                  <a:pt x="324" y="200"/>
                  <a:pt x="325" y="198"/>
                  <a:pt x="325" y="194"/>
                </a:cubicBezTo>
                <a:cubicBezTo>
                  <a:pt x="326" y="191"/>
                  <a:pt x="326" y="186"/>
                  <a:pt x="326" y="179"/>
                </a:cubicBezTo>
                <a:close/>
                <a:moveTo>
                  <a:pt x="387" y="213"/>
                </a:moveTo>
                <a:lnTo>
                  <a:pt x="376" y="213"/>
                </a:lnTo>
                <a:lnTo>
                  <a:pt x="376" y="183"/>
                </a:lnTo>
                <a:lnTo>
                  <a:pt x="360" y="183"/>
                </a:lnTo>
                <a:lnTo>
                  <a:pt x="360" y="213"/>
                </a:lnTo>
                <a:lnTo>
                  <a:pt x="350" y="213"/>
                </a:lnTo>
                <a:lnTo>
                  <a:pt x="350" y="144"/>
                </a:lnTo>
                <a:lnTo>
                  <a:pt x="360" y="144"/>
                </a:lnTo>
                <a:lnTo>
                  <a:pt x="360" y="173"/>
                </a:lnTo>
                <a:lnTo>
                  <a:pt x="376" y="173"/>
                </a:lnTo>
                <a:lnTo>
                  <a:pt x="376" y="144"/>
                </a:lnTo>
                <a:lnTo>
                  <a:pt x="387" y="144"/>
                </a:lnTo>
                <a:lnTo>
                  <a:pt x="387" y="213"/>
                </a:lnTo>
                <a:close/>
              </a:path>
            </a:pathLst>
          </a:custGeom>
          <a:solidFill>
            <a:srgbClr val="2B2A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1" name="Freeform 45"/>
          <p:cNvSpPr>
            <a:spLocks noEditPoints="1"/>
          </p:cNvSpPr>
          <p:nvPr/>
        </p:nvSpPr>
        <p:spPr bwMode="auto">
          <a:xfrm>
            <a:off x="7126181" y="2519069"/>
            <a:ext cx="557474" cy="284966"/>
          </a:xfrm>
          <a:custGeom>
            <a:avLst/>
            <a:gdLst>
              <a:gd name="T0" fmla="*/ 148 w 698"/>
              <a:gd name="T1" fmla="*/ 0 h 357"/>
              <a:gd name="T2" fmla="*/ 201 w 698"/>
              <a:gd name="T3" fmla="*/ 76 h 357"/>
              <a:gd name="T4" fmla="*/ 181 w 698"/>
              <a:gd name="T5" fmla="*/ 25 h 357"/>
              <a:gd name="T6" fmla="*/ 172 w 698"/>
              <a:gd name="T7" fmla="*/ 55 h 357"/>
              <a:gd name="T8" fmla="*/ 216 w 698"/>
              <a:gd name="T9" fmla="*/ 31 h 357"/>
              <a:gd name="T10" fmla="*/ 223 w 698"/>
              <a:gd name="T11" fmla="*/ 45 h 357"/>
              <a:gd name="T12" fmla="*/ 292 w 698"/>
              <a:gd name="T13" fmla="*/ 36 h 357"/>
              <a:gd name="T14" fmla="*/ 292 w 698"/>
              <a:gd name="T15" fmla="*/ 36 h 357"/>
              <a:gd name="T16" fmla="*/ 299 w 698"/>
              <a:gd name="T17" fmla="*/ 61 h 357"/>
              <a:gd name="T18" fmla="*/ 325 w 698"/>
              <a:gd name="T19" fmla="*/ 37 h 357"/>
              <a:gd name="T20" fmla="*/ 325 w 698"/>
              <a:gd name="T21" fmla="*/ 83 h 357"/>
              <a:gd name="T22" fmla="*/ 370 w 698"/>
              <a:gd name="T23" fmla="*/ 26 h 357"/>
              <a:gd name="T24" fmla="*/ 376 w 698"/>
              <a:gd name="T25" fmla="*/ 66 h 357"/>
              <a:gd name="T26" fmla="*/ 376 w 698"/>
              <a:gd name="T27" fmla="*/ 37 h 357"/>
              <a:gd name="T28" fmla="*/ 419 w 698"/>
              <a:gd name="T29" fmla="*/ 96 h 357"/>
              <a:gd name="T30" fmla="*/ 427 w 698"/>
              <a:gd name="T31" fmla="*/ 45 h 357"/>
              <a:gd name="T32" fmla="*/ 419 w 698"/>
              <a:gd name="T33" fmla="*/ 86 h 357"/>
              <a:gd name="T34" fmla="*/ 491 w 698"/>
              <a:gd name="T35" fmla="*/ 26 h 357"/>
              <a:gd name="T36" fmla="*/ 541 w 698"/>
              <a:gd name="T37" fmla="*/ 95 h 357"/>
              <a:gd name="T38" fmla="*/ 531 w 698"/>
              <a:gd name="T39" fmla="*/ 26 h 357"/>
              <a:gd name="T40" fmla="*/ 556 w 698"/>
              <a:gd name="T41" fmla="*/ 26 h 357"/>
              <a:gd name="T42" fmla="*/ 560 w 698"/>
              <a:gd name="T43" fmla="*/ 3 h 357"/>
              <a:gd name="T44" fmla="*/ 29 w 698"/>
              <a:gd name="T45" fmla="*/ 195 h 357"/>
              <a:gd name="T46" fmla="*/ 41 w 698"/>
              <a:gd name="T47" fmla="*/ 144 h 357"/>
              <a:gd name="T48" fmla="*/ 69 w 698"/>
              <a:gd name="T49" fmla="*/ 228 h 357"/>
              <a:gd name="T50" fmla="*/ 149 w 698"/>
              <a:gd name="T51" fmla="*/ 213 h 357"/>
              <a:gd name="T52" fmla="*/ 122 w 698"/>
              <a:gd name="T53" fmla="*/ 173 h 357"/>
              <a:gd name="T54" fmla="*/ 174 w 698"/>
              <a:gd name="T55" fmla="*/ 213 h 357"/>
              <a:gd name="T56" fmla="*/ 262 w 698"/>
              <a:gd name="T57" fmla="*/ 230 h 357"/>
              <a:gd name="T58" fmla="*/ 245 w 698"/>
              <a:gd name="T59" fmla="*/ 144 h 357"/>
              <a:gd name="T60" fmla="*/ 283 w 698"/>
              <a:gd name="T61" fmla="*/ 213 h 357"/>
              <a:gd name="T62" fmla="*/ 365 w 698"/>
              <a:gd name="T63" fmla="*/ 213 h 357"/>
              <a:gd name="T64" fmla="*/ 365 w 698"/>
              <a:gd name="T65" fmla="*/ 213 h 357"/>
              <a:gd name="T66" fmla="*/ 383 w 698"/>
              <a:gd name="T67" fmla="*/ 178 h 357"/>
              <a:gd name="T68" fmla="*/ 383 w 698"/>
              <a:gd name="T69" fmla="*/ 148 h 357"/>
              <a:gd name="T70" fmla="*/ 390 w 698"/>
              <a:gd name="T71" fmla="*/ 184 h 357"/>
              <a:gd name="T72" fmla="*/ 446 w 698"/>
              <a:gd name="T73" fmla="*/ 154 h 357"/>
              <a:gd name="T74" fmla="*/ 432 w 698"/>
              <a:gd name="T75" fmla="*/ 201 h 357"/>
              <a:gd name="T76" fmla="*/ 519 w 698"/>
              <a:gd name="T77" fmla="*/ 208 h 357"/>
              <a:gd name="T78" fmla="*/ 512 w 698"/>
              <a:gd name="T79" fmla="*/ 192 h 357"/>
              <a:gd name="T80" fmla="*/ 572 w 698"/>
              <a:gd name="T81" fmla="*/ 213 h 357"/>
              <a:gd name="T82" fmla="*/ 546 w 698"/>
              <a:gd name="T83" fmla="*/ 173 h 357"/>
              <a:gd name="T84" fmla="*/ 644 w 698"/>
              <a:gd name="T85" fmla="*/ 144 h 357"/>
              <a:gd name="T86" fmla="*/ 598 w 698"/>
              <a:gd name="T87" fmla="*/ 144 h 357"/>
              <a:gd name="T88" fmla="*/ 598 w 698"/>
              <a:gd name="T89" fmla="*/ 204 h 357"/>
              <a:gd name="T90" fmla="*/ 659 w 698"/>
              <a:gd name="T91" fmla="*/ 213 h 357"/>
              <a:gd name="T92" fmla="*/ 678 w 698"/>
              <a:gd name="T93" fmla="*/ 135 h 357"/>
              <a:gd name="T94" fmla="*/ 272 w 698"/>
              <a:gd name="T95" fmla="*/ 315 h 357"/>
              <a:gd name="T96" fmla="*/ 253 w 698"/>
              <a:gd name="T97" fmla="*/ 261 h 357"/>
              <a:gd name="T98" fmla="*/ 245 w 698"/>
              <a:gd name="T99" fmla="*/ 281 h 357"/>
              <a:gd name="T100" fmla="*/ 329 w 698"/>
              <a:gd name="T101" fmla="*/ 331 h 357"/>
              <a:gd name="T102" fmla="*/ 286 w 698"/>
              <a:gd name="T103" fmla="*/ 331 h 357"/>
              <a:gd name="T104" fmla="*/ 360 w 698"/>
              <a:gd name="T105" fmla="*/ 332 h 357"/>
              <a:gd name="T106" fmla="*/ 353 w 698"/>
              <a:gd name="T107" fmla="*/ 263 h 357"/>
              <a:gd name="T108" fmla="*/ 357 w 698"/>
              <a:gd name="T109" fmla="*/ 271 h 357"/>
              <a:gd name="T110" fmla="*/ 427 w 698"/>
              <a:gd name="T111" fmla="*/ 262 h 357"/>
              <a:gd name="T112" fmla="*/ 382 w 698"/>
              <a:gd name="T113" fmla="*/ 262 h 357"/>
              <a:gd name="T114" fmla="*/ 446 w 698"/>
              <a:gd name="T115" fmla="*/ 331 h 3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698" h="357">
                <a:moveTo>
                  <a:pt x="148" y="95"/>
                </a:moveTo>
                <a:lnTo>
                  <a:pt x="136" y="95"/>
                </a:lnTo>
                <a:lnTo>
                  <a:pt x="136" y="10"/>
                </a:lnTo>
                <a:lnTo>
                  <a:pt x="115" y="10"/>
                </a:lnTo>
                <a:lnTo>
                  <a:pt x="115" y="95"/>
                </a:lnTo>
                <a:lnTo>
                  <a:pt x="104" y="95"/>
                </a:lnTo>
                <a:lnTo>
                  <a:pt x="104" y="0"/>
                </a:lnTo>
                <a:lnTo>
                  <a:pt x="148" y="0"/>
                </a:lnTo>
                <a:lnTo>
                  <a:pt x="148" y="95"/>
                </a:lnTo>
                <a:close/>
                <a:moveTo>
                  <a:pt x="201" y="63"/>
                </a:moveTo>
                <a:lnTo>
                  <a:pt x="172" y="63"/>
                </a:lnTo>
                <a:cubicBezTo>
                  <a:pt x="172" y="74"/>
                  <a:pt x="173" y="81"/>
                  <a:pt x="175" y="83"/>
                </a:cubicBezTo>
                <a:cubicBezTo>
                  <a:pt x="177" y="85"/>
                  <a:pt x="179" y="86"/>
                  <a:pt x="181" y="86"/>
                </a:cubicBezTo>
                <a:cubicBezTo>
                  <a:pt x="184" y="86"/>
                  <a:pt x="186" y="85"/>
                  <a:pt x="188" y="84"/>
                </a:cubicBezTo>
                <a:cubicBezTo>
                  <a:pt x="189" y="82"/>
                  <a:pt x="190" y="79"/>
                  <a:pt x="190" y="76"/>
                </a:cubicBezTo>
                <a:lnTo>
                  <a:pt x="201" y="76"/>
                </a:lnTo>
                <a:cubicBezTo>
                  <a:pt x="200" y="82"/>
                  <a:pt x="199" y="87"/>
                  <a:pt x="195" y="91"/>
                </a:cubicBezTo>
                <a:cubicBezTo>
                  <a:pt x="192" y="94"/>
                  <a:pt x="187" y="96"/>
                  <a:pt x="181" y="96"/>
                </a:cubicBezTo>
                <a:cubicBezTo>
                  <a:pt x="176" y="96"/>
                  <a:pt x="171" y="94"/>
                  <a:pt x="168" y="91"/>
                </a:cubicBezTo>
                <a:cubicBezTo>
                  <a:pt x="165" y="88"/>
                  <a:pt x="164" y="85"/>
                  <a:pt x="163" y="80"/>
                </a:cubicBezTo>
                <a:cubicBezTo>
                  <a:pt x="162" y="75"/>
                  <a:pt x="162" y="69"/>
                  <a:pt x="162" y="61"/>
                </a:cubicBezTo>
                <a:cubicBezTo>
                  <a:pt x="162" y="52"/>
                  <a:pt x="162" y="46"/>
                  <a:pt x="163" y="41"/>
                </a:cubicBezTo>
                <a:cubicBezTo>
                  <a:pt x="164" y="36"/>
                  <a:pt x="165" y="33"/>
                  <a:pt x="168" y="30"/>
                </a:cubicBezTo>
                <a:cubicBezTo>
                  <a:pt x="171" y="27"/>
                  <a:pt x="175" y="25"/>
                  <a:pt x="181" y="25"/>
                </a:cubicBezTo>
                <a:cubicBezTo>
                  <a:pt x="187" y="25"/>
                  <a:pt x="191" y="27"/>
                  <a:pt x="195" y="30"/>
                </a:cubicBezTo>
                <a:cubicBezTo>
                  <a:pt x="197" y="33"/>
                  <a:pt x="199" y="37"/>
                  <a:pt x="200" y="42"/>
                </a:cubicBezTo>
                <a:cubicBezTo>
                  <a:pt x="200" y="47"/>
                  <a:pt x="201" y="54"/>
                  <a:pt x="201" y="63"/>
                </a:cubicBezTo>
                <a:close/>
                <a:moveTo>
                  <a:pt x="190" y="55"/>
                </a:moveTo>
                <a:cubicBezTo>
                  <a:pt x="190" y="45"/>
                  <a:pt x="189" y="40"/>
                  <a:pt x="187" y="37"/>
                </a:cubicBezTo>
                <a:cubicBezTo>
                  <a:pt x="186" y="36"/>
                  <a:pt x="184" y="35"/>
                  <a:pt x="181" y="35"/>
                </a:cubicBezTo>
                <a:cubicBezTo>
                  <a:pt x="179" y="35"/>
                  <a:pt x="177" y="36"/>
                  <a:pt x="175" y="37"/>
                </a:cubicBezTo>
                <a:cubicBezTo>
                  <a:pt x="173" y="40"/>
                  <a:pt x="172" y="45"/>
                  <a:pt x="172" y="55"/>
                </a:cubicBezTo>
                <a:lnTo>
                  <a:pt x="190" y="55"/>
                </a:lnTo>
                <a:close/>
                <a:moveTo>
                  <a:pt x="250" y="76"/>
                </a:moveTo>
                <a:cubicBezTo>
                  <a:pt x="250" y="83"/>
                  <a:pt x="248" y="88"/>
                  <a:pt x="244" y="91"/>
                </a:cubicBezTo>
                <a:cubicBezTo>
                  <a:pt x="241" y="95"/>
                  <a:pt x="237" y="96"/>
                  <a:pt x="231" y="96"/>
                </a:cubicBezTo>
                <a:cubicBezTo>
                  <a:pt x="224" y="96"/>
                  <a:pt x="219" y="94"/>
                  <a:pt x="216" y="90"/>
                </a:cubicBezTo>
                <a:cubicBezTo>
                  <a:pt x="213" y="85"/>
                  <a:pt x="211" y="76"/>
                  <a:pt x="211" y="61"/>
                </a:cubicBezTo>
                <a:cubicBezTo>
                  <a:pt x="211" y="53"/>
                  <a:pt x="211" y="47"/>
                  <a:pt x="212" y="42"/>
                </a:cubicBezTo>
                <a:cubicBezTo>
                  <a:pt x="213" y="37"/>
                  <a:pt x="214" y="34"/>
                  <a:pt x="216" y="31"/>
                </a:cubicBezTo>
                <a:cubicBezTo>
                  <a:pt x="219" y="27"/>
                  <a:pt x="224" y="25"/>
                  <a:pt x="231" y="25"/>
                </a:cubicBezTo>
                <a:cubicBezTo>
                  <a:pt x="236" y="25"/>
                  <a:pt x="241" y="26"/>
                  <a:pt x="244" y="30"/>
                </a:cubicBezTo>
                <a:cubicBezTo>
                  <a:pt x="248" y="33"/>
                  <a:pt x="249" y="38"/>
                  <a:pt x="250" y="45"/>
                </a:cubicBezTo>
                <a:lnTo>
                  <a:pt x="239" y="45"/>
                </a:lnTo>
                <a:cubicBezTo>
                  <a:pt x="239" y="42"/>
                  <a:pt x="238" y="39"/>
                  <a:pt x="237" y="37"/>
                </a:cubicBezTo>
                <a:cubicBezTo>
                  <a:pt x="235" y="35"/>
                  <a:pt x="233" y="35"/>
                  <a:pt x="231" y="35"/>
                </a:cubicBezTo>
                <a:cubicBezTo>
                  <a:pt x="228" y="35"/>
                  <a:pt x="226" y="36"/>
                  <a:pt x="225" y="38"/>
                </a:cubicBezTo>
                <a:cubicBezTo>
                  <a:pt x="224" y="39"/>
                  <a:pt x="223" y="41"/>
                  <a:pt x="223" y="45"/>
                </a:cubicBezTo>
                <a:cubicBezTo>
                  <a:pt x="222" y="48"/>
                  <a:pt x="222" y="53"/>
                  <a:pt x="222" y="61"/>
                </a:cubicBezTo>
                <a:cubicBezTo>
                  <a:pt x="222" y="68"/>
                  <a:pt x="222" y="73"/>
                  <a:pt x="223" y="76"/>
                </a:cubicBezTo>
                <a:cubicBezTo>
                  <a:pt x="223" y="79"/>
                  <a:pt x="224" y="82"/>
                  <a:pt x="225" y="83"/>
                </a:cubicBezTo>
                <a:cubicBezTo>
                  <a:pt x="226" y="85"/>
                  <a:pt x="228" y="86"/>
                  <a:pt x="231" y="86"/>
                </a:cubicBezTo>
                <a:cubicBezTo>
                  <a:pt x="233" y="86"/>
                  <a:pt x="235" y="86"/>
                  <a:pt x="237" y="84"/>
                </a:cubicBezTo>
                <a:cubicBezTo>
                  <a:pt x="238" y="82"/>
                  <a:pt x="239" y="79"/>
                  <a:pt x="239" y="76"/>
                </a:cubicBezTo>
                <a:lnTo>
                  <a:pt x="250" y="76"/>
                </a:lnTo>
                <a:close/>
                <a:moveTo>
                  <a:pt x="292" y="36"/>
                </a:moveTo>
                <a:lnTo>
                  <a:pt x="279" y="36"/>
                </a:lnTo>
                <a:lnTo>
                  <a:pt x="279" y="95"/>
                </a:lnTo>
                <a:lnTo>
                  <a:pt x="268" y="95"/>
                </a:lnTo>
                <a:lnTo>
                  <a:pt x="268" y="36"/>
                </a:lnTo>
                <a:lnTo>
                  <a:pt x="255" y="36"/>
                </a:lnTo>
                <a:lnTo>
                  <a:pt x="255" y="26"/>
                </a:lnTo>
                <a:lnTo>
                  <a:pt x="292" y="26"/>
                </a:lnTo>
                <a:lnTo>
                  <a:pt x="292" y="36"/>
                </a:lnTo>
                <a:close/>
                <a:moveTo>
                  <a:pt x="337" y="42"/>
                </a:moveTo>
                <a:cubicBezTo>
                  <a:pt x="338" y="47"/>
                  <a:pt x="338" y="53"/>
                  <a:pt x="338" y="61"/>
                </a:cubicBezTo>
                <a:cubicBezTo>
                  <a:pt x="338" y="68"/>
                  <a:pt x="338" y="75"/>
                  <a:pt x="337" y="79"/>
                </a:cubicBezTo>
                <a:cubicBezTo>
                  <a:pt x="337" y="84"/>
                  <a:pt x="335" y="87"/>
                  <a:pt x="333" y="90"/>
                </a:cubicBezTo>
                <a:cubicBezTo>
                  <a:pt x="330" y="94"/>
                  <a:pt x="325" y="96"/>
                  <a:pt x="319" y="96"/>
                </a:cubicBezTo>
                <a:cubicBezTo>
                  <a:pt x="312" y="96"/>
                  <a:pt x="307" y="94"/>
                  <a:pt x="304" y="90"/>
                </a:cubicBezTo>
                <a:cubicBezTo>
                  <a:pt x="302" y="87"/>
                  <a:pt x="301" y="84"/>
                  <a:pt x="300" y="79"/>
                </a:cubicBezTo>
                <a:cubicBezTo>
                  <a:pt x="299" y="74"/>
                  <a:pt x="299" y="68"/>
                  <a:pt x="299" y="61"/>
                </a:cubicBezTo>
                <a:cubicBezTo>
                  <a:pt x="299" y="53"/>
                  <a:pt x="299" y="47"/>
                  <a:pt x="300" y="42"/>
                </a:cubicBezTo>
                <a:cubicBezTo>
                  <a:pt x="301" y="37"/>
                  <a:pt x="302" y="34"/>
                  <a:pt x="304" y="31"/>
                </a:cubicBezTo>
                <a:cubicBezTo>
                  <a:pt x="307" y="27"/>
                  <a:pt x="312" y="25"/>
                  <a:pt x="319" y="25"/>
                </a:cubicBezTo>
                <a:cubicBezTo>
                  <a:pt x="325" y="25"/>
                  <a:pt x="330" y="27"/>
                  <a:pt x="333" y="31"/>
                </a:cubicBezTo>
                <a:cubicBezTo>
                  <a:pt x="335" y="34"/>
                  <a:pt x="337" y="37"/>
                  <a:pt x="337" y="42"/>
                </a:cubicBezTo>
                <a:close/>
                <a:moveTo>
                  <a:pt x="327" y="61"/>
                </a:moveTo>
                <a:cubicBezTo>
                  <a:pt x="327" y="53"/>
                  <a:pt x="327" y="48"/>
                  <a:pt x="327" y="45"/>
                </a:cubicBezTo>
                <a:cubicBezTo>
                  <a:pt x="327" y="41"/>
                  <a:pt x="326" y="39"/>
                  <a:pt x="325" y="37"/>
                </a:cubicBezTo>
                <a:cubicBezTo>
                  <a:pt x="323" y="35"/>
                  <a:pt x="321" y="35"/>
                  <a:pt x="319" y="35"/>
                </a:cubicBezTo>
                <a:cubicBezTo>
                  <a:pt x="316" y="35"/>
                  <a:pt x="314" y="35"/>
                  <a:pt x="313" y="37"/>
                </a:cubicBezTo>
                <a:cubicBezTo>
                  <a:pt x="311" y="39"/>
                  <a:pt x="311" y="42"/>
                  <a:pt x="310" y="45"/>
                </a:cubicBezTo>
                <a:cubicBezTo>
                  <a:pt x="310" y="48"/>
                  <a:pt x="310" y="54"/>
                  <a:pt x="310" y="61"/>
                </a:cubicBezTo>
                <a:cubicBezTo>
                  <a:pt x="310" y="67"/>
                  <a:pt x="310" y="73"/>
                  <a:pt x="310" y="76"/>
                </a:cubicBezTo>
                <a:cubicBezTo>
                  <a:pt x="311" y="79"/>
                  <a:pt x="311" y="82"/>
                  <a:pt x="313" y="83"/>
                </a:cubicBezTo>
                <a:cubicBezTo>
                  <a:pt x="314" y="85"/>
                  <a:pt x="316" y="86"/>
                  <a:pt x="319" y="86"/>
                </a:cubicBezTo>
                <a:cubicBezTo>
                  <a:pt x="321" y="86"/>
                  <a:pt x="323" y="85"/>
                  <a:pt x="325" y="83"/>
                </a:cubicBezTo>
                <a:cubicBezTo>
                  <a:pt x="326" y="82"/>
                  <a:pt x="327" y="79"/>
                  <a:pt x="327" y="76"/>
                </a:cubicBezTo>
                <a:cubicBezTo>
                  <a:pt x="327" y="73"/>
                  <a:pt x="327" y="68"/>
                  <a:pt x="327" y="61"/>
                </a:cubicBezTo>
                <a:close/>
                <a:moveTo>
                  <a:pt x="389" y="75"/>
                </a:moveTo>
                <a:cubicBezTo>
                  <a:pt x="389" y="82"/>
                  <a:pt x="388" y="87"/>
                  <a:pt x="384" y="91"/>
                </a:cubicBezTo>
                <a:cubicBezTo>
                  <a:pt x="381" y="94"/>
                  <a:pt x="376" y="95"/>
                  <a:pt x="370" y="95"/>
                </a:cubicBezTo>
                <a:lnTo>
                  <a:pt x="351" y="95"/>
                </a:lnTo>
                <a:lnTo>
                  <a:pt x="351" y="26"/>
                </a:lnTo>
                <a:lnTo>
                  <a:pt x="370" y="26"/>
                </a:lnTo>
                <a:cubicBezTo>
                  <a:pt x="376" y="26"/>
                  <a:pt x="381" y="27"/>
                  <a:pt x="384" y="30"/>
                </a:cubicBezTo>
                <a:cubicBezTo>
                  <a:pt x="387" y="33"/>
                  <a:pt x="389" y="38"/>
                  <a:pt x="389" y="44"/>
                </a:cubicBezTo>
                <a:cubicBezTo>
                  <a:pt x="389" y="50"/>
                  <a:pt x="387" y="54"/>
                  <a:pt x="384" y="56"/>
                </a:cubicBezTo>
                <a:cubicBezTo>
                  <a:pt x="383" y="58"/>
                  <a:pt x="382" y="59"/>
                  <a:pt x="380" y="59"/>
                </a:cubicBezTo>
                <a:cubicBezTo>
                  <a:pt x="382" y="60"/>
                  <a:pt x="384" y="61"/>
                  <a:pt x="385" y="62"/>
                </a:cubicBezTo>
                <a:cubicBezTo>
                  <a:pt x="388" y="64"/>
                  <a:pt x="389" y="69"/>
                  <a:pt x="389" y="75"/>
                </a:cubicBezTo>
                <a:close/>
                <a:moveTo>
                  <a:pt x="379" y="75"/>
                </a:moveTo>
                <a:cubicBezTo>
                  <a:pt x="379" y="71"/>
                  <a:pt x="378" y="68"/>
                  <a:pt x="376" y="66"/>
                </a:cubicBezTo>
                <a:cubicBezTo>
                  <a:pt x="375" y="64"/>
                  <a:pt x="372" y="64"/>
                  <a:pt x="369" y="64"/>
                </a:cubicBezTo>
                <a:lnTo>
                  <a:pt x="362" y="64"/>
                </a:lnTo>
                <a:lnTo>
                  <a:pt x="362" y="86"/>
                </a:lnTo>
                <a:lnTo>
                  <a:pt x="369" y="86"/>
                </a:lnTo>
                <a:cubicBezTo>
                  <a:pt x="372" y="86"/>
                  <a:pt x="375" y="85"/>
                  <a:pt x="376" y="83"/>
                </a:cubicBezTo>
                <a:cubicBezTo>
                  <a:pt x="378" y="82"/>
                  <a:pt x="379" y="79"/>
                  <a:pt x="379" y="75"/>
                </a:cubicBezTo>
                <a:close/>
                <a:moveTo>
                  <a:pt x="378" y="45"/>
                </a:moveTo>
                <a:cubicBezTo>
                  <a:pt x="378" y="42"/>
                  <a:pt x="377" y="39"/>
                  <a:pt x="376" y="37"/>
                </a:cubicBezTo>
                <a:cubicBezTo>
                  <a:pt x="374" y="36"/>
                  <a:pt x="372" y="35"/>
                  <a:pt x="369" y="35"/>
                </a:cubicBezTo>
                <a:lnTo>
                  <a:pt x="362" y="35"/>
                </a:lnTo>
                <a:lnTo>
                  <a:pt x="362" y="55"/>
                </a:lnTo>
                <a:lnTo>
                  <a:pt x="369" y="55"/>
                </a:lnTo>
                <a:cubicBezTo>
                  <a:pt x="375" y="55"/>
                  <a:pt x="378" y="52"/>
                  <a:pt x="378" y="45"/>
                </a:cubicBezTo>
                <a:close/>
                <a:moveTo>
                  <a:pt x="438" y="76"/>
                </a:moveTo>
                <a:cubicBezTo>
                  <a:pt x="438" y="83"/>
                  <a:pt x="436" y="88"/>
                  <a:pt x="433" y="91"/>
                </a:cubicBezTo>
                <a:cubicBezTo>
                  <a:pt x="430" y="95"/>
                  <a:pt x="425" y="96"/>
                  <a:pt x="419" y="96"/>
                </a:cubicBezTo>
                <a:cubicBezTo>
                  <a:pt x="413" y="96"/>
                  <a:pt x="408" y="94"/>
                  <a:pt x="405" y="90"/>
                </a:cubicBezTo>
                <a:cubicBezTo>
                  <a:pt x="401" y="85"/>
                  <a:pt x="400" y="76"/>
                  <a:pt x="400" y="61"/>
                </a:cubicBezTo>
                <a:cubicBezTo>
                  <a:pt x="400" y="53"/>
                  <a:pt x="400" y="47"/>
                  <a:pt x="401" y="42"/>
                </a:cubicBezTo>
                <a:cubicBezTo>
                  <a:pt x="401" y="37"/>
                  <a:pt x="403" y="34"/>
                  <a:pt x="405" y="31"/>
                </a:cubicBezTo>
                <a:cubicBezTo>
                  <a:pt x="408" y="27"/>
                  <a:pt x="413" y="25"/>
                  <a:pt x="419" y="25"/>
                </a:cubicBezTo>
                <a:cubicBezTo>
                  <a:pt x="425" y="25"/>
                  <a:pt x="429" y="26"/>
                  <a:pt x="433" y="30"/>
                </a:cubicBezTo>
                <a:cubicBezTo>
                  <a:pt x="436" y="33"/>
                  <a:pt x="438" y="38"/>
                  <a:pt x="438" y="45"/>
                </a:cubicBezTo>
                <a:lnTo>
                  <a:pt x="427" y="45"/>
                </a:lnTo>
                <a:cubicBezTo>
                  <a:pt x="427" y="42"/>
                  <a:pt x="427" y="39"/>
                  <a:pt x="425" y="37"/>
                </a:cubicBezTo>
                <a:cubicBezTo>
                  <a:pt x="424" y="35"/>
                  <a:pt x="422" y="35"/>
                  <a:pt x="419" y="35"/>
                </a:cubicBezTo>
                <a:cubicBezTo>
                  <a:pt x="417" y="35"/>
                  <a:pt x="415" y="36"/>
                  <a:pt x="413" y="38"/>
                </a:cubicBezTo>
                <a:cubicBezTo>
                  <a:pt x="412" y="39"/>
                  <a:pt x="411" y="41"/>
                  <a:pt x="411" y="45"/>
                </a:cubicBezTo>
                <a:cubicBezTo>
                  <a:pt x="411" y="48"/>
                  <a:pt x="410" y="53"/>
                  <a:pt x="410" y="61"/>
                </a:cubicBezTo>
                <a:cubicBezTo>
                  <a:pt x="410" y="68"/>
                  <a:pt x="411" y="73"/>
                  <a:pt x="411" y="76"/>
                </a:cubicBezTo>
                <a:cubicBezTo>
                  <a:pt x="411" y="79"/>
                  <a:pt x="412" y="82"/>
                  <a:pt x="413" y="83"/>
                </a:cubicBezTo>
                <a:cubicBezTo>
                  <a:pt x="415" y="85"/>
                  <a:pt x="417" y="86"/>
                  <a:pt x="419" y="86"/>
                </a:cubicBezTo>
                <a:cubicBezTo>
                  <a:pt x="422" y="86"/>
                  <a:pt x="424" y="86"/>
                  <a:pt x="425" y="84"/>
                </a:cubicBezTo>
                <a:cubicBezTo>
                  <a:pt x="427" y="82"/>
                  <a:pt x="427" y="79"/>
                  <a:pt x="427" y="76"/>
                </a:cubicBezTo>
                <a:lnTo>
                  <a:pt x="438" y="76"/>
                </a:lnTo>
                <a:close/>
                <a:moveTo>
                  <a:pt x="493" y="95"/>
                </a:moveTo>
                <a:lnTo>
                  <a:pt x="481" y="95"/>
                </a:lnTo>
                <a:lnTo>
                  <a:pt x="461" y="59"/>
                </a:lnTo>
                <a:lnTo>
                  <a:pt x="479" y="26"/>
                </a:lnTo>
                <a:lnTo>
                  <a:pt x="491" y="26"/>
                </a:lnTo>
                <a:lnTo>
                  <a:pt x="472" y="59"/>
                </a:lnTo>
                <a:lnTo>
                  <a:pt x="493" y="95"/>
                </a:lnTo>
                <a:close/>
                <a:moveTo>
                  <a:pt x="461" y="95"/>
                </a:moveTo>
                <a:lnTo>
                  <a:pt x="450" y="95"/>
                </a:lnTo>
                <a:lnTo>
                  <a:pt x="450" y="26"/>
                </a:lnTo>
                <a:lnTo>
                  <a:pt x="461" y="26"/>
                </a:lnTo>
                <a:lnTo>
                  <a:pt x="461" y="95"/>
                </a:lnTo>
                <a:close/>
                <a:moveTo>
                  <a:pt x="541" y="95"/>
                </a:moveTo>
                <a:lnTo>
                  <a:pt x="530" y="95"/>
                </a:lnTo>
                <a:lnTo>
                  <a:pt x="530" y="49"/>
                </a:lnTo>
                <a:lnTo>
                  <a:pt x="512" y="95"/>
                </a:lnTo>
                <a:lnTo>
                  <a:pt x="502" y="95"/>
                </a:lnTo>
                <a:lnTo>
                  <a:pt x="502" y="26"/>
                </a:lnTo>
                <a:lnTo>
                  <a:pt x="513" y="26"/>
                </a:lnTo>
                <a:lnTo>
                  <a:pt x="513" y="72"/>
                </a:lnTo>
                <a:lnTo>
                  <a:pt x="531" y="26"/>
                </a:lnTo>
                <a:lnTo>
                  <a:pt x="541" y="26"/>
                </a:lnTo>
                <a:lnTo>
                  <a:pt x="541" y="95"/>
                </a:lnTo>
                <a:close/>
                <a:moveTo>
                  <a:pt x="595" y="95"/>
                </a:moveTo>
                <a:lnTo>
                  <a:pt x="585" y="95"/>
                </a:lnTo>
                <a:lnTo>
                  <a:pt x="585" y="49"/>
                </a:lnTo>
                <a:lnTo>
                  <a:pt x="566" y="95"/>
                </a:lnTo>
                <a:lnTo>
                  <a:pt x="556" y="95"/>
                </a:lnTo>
                <a:lnTo>
                  <a:pt x="556" y="26"/>
                </a:lnTo>
                <a:lnTo>
                  <a:pt x="567" y="26"/>
                </a:lnTo>
                <a:lnTo>
                  <a:pt x="567" y="72"/>
                </a:lnTo>
                <a:lnTo>
                  <a:pt x="586" y="26"/>
                </a:lnTo>
                <a:lnTo>
                  <a:pt x="595" y="26"/>
                </a:lnTo>
                <a:lnTo>
                  <a:pt x="595" y="95"/>
                </a:lnTo>
                <a:close/>
                <a:moveTo>
                  <a:pt x="592" y="3"/>
                </a:moveTo>
                <a:cubicBezTo>
                  <a:pt x="591" y="12"/>
                  <a:pt x="586" y="17"/>
                  <a:pt x="576" y="17"/>
                </a:cubicBezTo>
                <a:cubicBezTo>
                  <a:pt x="566" y="17"/>
                  <a:pt x="560" y="12"/>
                  <a:pt x="560" y="3"/>
                </a:cubicBezTo>
                <a:lnTo>
                  <a:pt x="568" y="3"/>
                </a:lnTo>
                <a:cubicBezTo>
                  <a:pt x="568" y="7"/>
                  <a:pt x="571" y="10"/>
                  <a:pt x="576" y="10"/>
                </a:cubicBezTo>
                <a:cubicBezTo>
                  <a:pt x="580" y="10"/>
                  <a:pt x="583" y="7"/>
                  <a:pt x="584" y="3"/>
                </a:cubicBezTo>
                <a:lnTo>
                  <a:pt x="592" y="3"/>
                </a:lnTo>
                <a:close/>
                <a:moveTo>
                  <a:pt x="51" y="213"/>
                </a:moveTo>
                <a:lnTo>
                  <a:pt x="40" y="213"/>
                </a:lnTo>
                <a:lnTo>
                  <a:pt x="40" y="167"/>
                </a:lnTo>
                <a:lnTo>
                  <a:pt x="29" y="195"/>
                </a:lnTo>
                <a:lnTo>
                  <a:pt x="22" y="195"/>
                </a:lnTo>
                <a:lnTo>
                  <a:pt x="11" y="167"/>
                </a:lnTo>
                <a:lnTo>
                  <a:pt x="11" y="213"/>
                </a:lnTo>
                <a:lnTo>
                  <a:pt x="0" y="213"/>
                </a:lnTo>
                <a:lnTo>
                  <a:pt x="0" y="144"/>
                </a:lnTo>
                <a:lnTo>
                  <a:pt x="10" y="144"/>
                </a:lnTo>
                <a:lnTo>
                  <a:pt x="25" y="181"/>
                </a:lnTo>
                <a:lnTo>
                  <a:pt x="41" y="144"/>
                </a:lnTo>
                <a:lnTo>
                  <a:pt x="51" y="144"/>
                </a:lnTo>
                <a:lnTo>
                  <a:pt x="51" y="213"/>
                </a:lnTo>
                <a:close/>
                <a:moveTo>
                  <a:pt x="103" y="144"/>
                </a:moveTo>
                <a:lnTo>
                  <a:pt x="83" y="224"/>
                </a:lnTo>
                <a:cubicBezTo>
                  <a:pt x="82" y="230"/>
                  <a:pt x="79" y="234"/>
                  <a:pt x="76" y="236"/>
                </a:cubicBezTo>
                <a:cubicBezTo>
                  <a:pt x="72" y="238"/>
                  <a:pt x="67" y="239"/>
                  <a:pt x="60" y="239"/>
                </a:cubicBezTo>
                <a:lnTo>
                  <a:pt x="60" y="229"/>
                </a:lnTo>
                <a:cubicBezTo>
                  <a:pt x="64" y="229"/>
                  <a:pt x="67" y="229"/>
                  <a:pt x="69" y="228"/>
                </a:cubicBezTo>
                <a:cubicBezTo>
                  <a:pt x="71" y="227"/>
                  <a:pt x="72" y="224"/>
                  <a:pt x="73" y="221"/>
                </a:cubicBezTo>
                <a:lnTo>
                  <a:pt x="75" y="213"/>
                </a:lnTo>
                <a:lnTo>
                  <a:pt x="58" y="144"/>
                </a:lnTo>
                <a:lnTo>
                  <a:pt x="70" y="144"/>
                </a:lnTo>
                <a:lnTo>
                  <a:pt x="81" y="196"/>
                </a:lnTo>
                <a:lnTo>
                  <a:pt x="91" y="144"/>
                </a:lnTo>
                <a:lnTo>
                  <a:pt x="103" y="144"/>
                </a:lnTo>
                <a:close/>
                <a:moveTo>
                  <a:pt x="149" y="213"/>
                </a:moveTo>
                <a:lnTo>
                  <a:pt x="138" y="213"/>
                </a:lnTo>
                <a:lnTo>
                  <a:pt x="138" y="183"/>
                </a:lnTo>
                <a:lnTo>
                  <a:pt x="122" y="183"/>
                </a:lnTo>
                <a:lnTo>
                  <a:pt x="122" y="213"/>
                </a:lnTo>
                <a:lnTo>
                  <a:pt x="111" y="213"/>
                </a:lnTo>
                <a:lnTo>
                  <a:pt x="111" y="144"/>
                </a:lnTo>
                <a:lnTo>
                  <a:pt x="122" y="144"/>
                </a:lnTo>
                <a:lnTo>
                  <a:pt x="122" y="173"/>
                </a:lnTo>
                <a:lnTo>
                  <a:pt x="138" y="173"/>
                </a:lnTo>
                <a:lnTo>
                  <a:pt x="138" y="144"/>
                </a:lnTo>
                <a:lnTo>
                  <a:pt x="149" y="144"/>
                </a:lnTo>
                <a:lnTo>
                  <a:pt x="149" y="213"/>
                </a:lnTo>
                <a:close/>
                <a:moveTo>
                  <a:pt x="203" y="213"/>
                </a:moveTo>
                <a:lnTo>
                  <a:pt x="192" y="213"/>
                </a:lnTo>
                <a:lnTo>
                  <a:pt x="192" y="167"/>
                </a:lnTo>
                <a:lnTo>
                  <a:pt x="174" y="213"/>
                </a:lnTo>
                <a:lnTo>
                  <a:pt x="164" y="213"/>
                </a:lnTo>
                <a:lnTo>
                  <a:pt x="164" y="144"/>
                </a:lnTo>
                <a:lnTo>
                  <a:pt x="175" y="144"/>
                </a:lnTo>
                <a:lnTo>
                  <a:pt x="175" y="190"/>
                </a:lnTo>
                <a:lnTo>
                  <a:pt x="193" y="144"/>
                </a:lnTo>
                <a:lnTo>
                  <a:pt x="203" y="144"/>
                </a:lnTo>
                <a:lnTo>
                  <a:pt x="203" y="213"/>
                </a:lnTo>
                <a:close/>
                <a:moveTo>
                  <a:pt x="262" y="230"/>
                </a:moveTo>
                <a:lnTo>
                  <a:pt x="252" y="230"/>
                </a:lnTo>
                <a:lnTo>
                  <a:pt x="252" y="213"/>
                </a:lnTo>
                <a:lnTo>
                  <a:pt x="218" y="213"/>
                </a:lnTo>
                <a:lnTo>
                  <a:pt x="218" y="144"/>
                </a:lnTo>
                <a:lnTo>
                  <a:pt x="229" y="144"/>
                </a:lnTo>
                <a:lnTo>
                  <a:pt x="229" y="204"/>
                </a:lnTo>
                <a:lnTo>
                  <a:pt x="245" y="204"/>
                </a:lnTo>
                <a:lnTo>
                  <a:pt x="245" y="144"/>
                </a:lnTo>
                <a:lnTo>
                  <a:pt x="256" y="144"/>
                </a:lnTo>
                <a:lnTo>
                  <a:pt x="256" y="204"/>
                </a:lnTo>
                <a:lnTo>
                  <a:pt x="262" y="204"/>
                </a:lnTo>
                <a:lnTo>
                  <a:pt x="262" y="230"/>
                </a:lnTo>
                <a:close/>
                <a:moveTo>
                  <a:pt x="312" y="213"/>
                </a:moveTo>
                <a:lnTo>
                  <a:pt x="301" y="213"/>
                </a:lnTo>
                <a:lnTo>
                  <a:pt x="301" y="167"/>
                </a:lnTo>
                <a:lnTo>
                  <a:pt x="283" y="213"/>
                </a:lnTo>
                <a:lnTo>
                  <a:pt x="273" y="213"/>
                </a:lnTo>
                <a:lnTo>
                  <a:pt x="273" y="144"/>
                </a:lnTo>
                <a:lnTo>
                  <a:pt x="284" y="144"/>
                </a:lnTo>
                <a:lnTo>
                  <a:pt x="284" y="190"/>
                </a:lnTo>
                <a:lnTo>
                  <a:pt x="302" y="144"/>
                </a:lnTo>
                <a:lnTo>
                  <a:pt x="312" y="144"/>
                </a:lnTo>
                <a:lnTo>
                  <a:pt x="312" y="213"/>
                </a:lnTo>
                <a:close/>
                <a:moveTo>
                  <a:pt x="365" y="213"/>
                </a:moveTo>
                <a:lnTo>
                  <a:pt x="354" y="213"/>
                </a:lnTo>
                <a:lnTo>
                  <a:pt x="354" y="154"/>
                </a:lnTo>
                <a:lnTo>
                  <a:pt x="338" y="154"/>
                </a:lnTo>
                <a:lnTo>
                  <a:pt x="338" y="213"/>
                </a:lnTo>
                <a:lnTo>
                  <a:pt x="327" y="213"/>
                </a:lnTo>
                <a:lnTo>
                  <a:pt x="327" y="144"/>
                </a:lnTo>
                <a:lnTo>
                  <a:pt x="365" y="144"/>
                </a:lnTo>
                <a:lnTo>
                  <a:pt x="365" y="213"/>
                </a:lnTo>
                <a:close/>
                <a:moveTo>
                  <a:pt x="415" y="213"/>
                </a:moveTo>
                <a:lnTo>
                  <a:pt x="405" y="213"/>
                </a:lnTo>
                <a:lnTo>
                  <a:pt x="405" y="207"/>
                </a:lnTo>
                <a:cubicBezTo>
                  <a:pt x="404" y="209"/>
                  <a:pt x="402" y="210"/>
                  <a:pt x="401" y="212"/>
                </a:cubicBezTo>
                <a:cubicBezTo>
                  <a:pt x="399" y="213"/>
                  <a:pt x="396" y="214"/>
                  <a:pt x="393" y="214"/>
                </a:cubicBezTo>
                <a:cubicBezTo>
                  <a:pt x="388" y="214"/>
                  <a:pt x="384" y="212"/>
                  <a:pt x="381" y="209"/>
                </a:cubicBezTo>
                <a:cubicBezTo>
                  <a:pt x="378" y="206"/>
                  <a:pt x="376" y="200"/>
                  <a:pt x="376" y="194"/>
                </a:cubicBezTo>
                <a:cubicBezTo>
                  <a:pt x="376" y="187"/>
                  <a:pt x="378" y="182"/>
                  <a:pt x="383" y="178"/>
                </a:cubicBezTo>
                <a:cubicBezTo>
                  <a:pt x="386" y="175"/>
                  <a:pt x="391" y="173"/>
                  <a:pt x="397" y="173"/>
                </a:cubicBezTo>
                <a:lnTo>
                  <a:pt x="404" y="173"/>
                </a:lnTo>
                <a:lnTo>
                  <a:pt x="404" y="162"/>
                </a:lnTo>
                <a:cubicBezTo>
                  <a:pt x="404" y="156"/>
                  <a:pt x="402" y="152"/>
                  <a:pt x="396" y="152"/>
                </a:cubicBezTo>
                <a:cubicBezTo>
                  <a:pt x="394" y="152"/>
                  <a:pt x="392" y="153"/>
                  <a:pt x="391" y="155"/>
                </a:cubicBezTo>
                <a:cubicBezTo>
                  <a:pt x="389" y="157"/>
                  <a:pt x="388" y="159"/>
                  <a:pt x="388" y="163"/>
                </a:cubicBezTo>
                <a:lnTo>
                  <a:pt x="378" y="163"/>
                </a:lnTo>
                <a:cubicBezTo>
                  <a:pt x="378" y="157"/>
                  <a:pt x="379" y="152"/>
                  <a:pt x="383" y="148"/>
                </a:cubicBezTo>
                <a:cubicBezTo>
                  <a:pt x="386" y="145"/>
                  <a:pt x="391" y="143"/>
                  <a:pt x="396" y="143"/>
                </a:cubicBezTo>
                <a:cubicBezTo>
                  <a:pt x="402" y="143"/>
                  <a:pt x="406" y="145"/>
                  <a:pt x="410" y="148"/>
                </a:cubicBezTo>
                <a:cubicBezTo>
                  <a:pt x="413" y="152"/>
                  <a:pt x="415" y="157"/>
                  <a:pt x="415" y="163"/>
                </a:cubicBezTo>
                <a:lnTo>
                  <a:pt x="415" y="213"/>
                </a:lnTo>
                <a:close/>
                <a:moveTo>
                  <a:pt x="404" y="194"/>
                </a:moveTo>
                <a:lnTo>
                  <a:pt x="404" y="181"/>
                </a:lnTo>
                <a:lnTo>
                  <a:pt x="398" y="181"/>
                </a:lnTo>
                <a:cubicBezTo>
                  <a:pt x="395" y="181"/>
                  <a:pt x="392" y="182"/>
                  <a:pt x="390" y="184"/>
                </a:cubicBezTo>
                <a:cubicBezTo>
                  <a:pt x="388" y="186"/>
                  <a:pt x="387" y="189"/>
                  <a:pt x="387" y="193"/>
                </a:cubicBezTo>
                <a:cubicBezTo>
                  <a:pt x="387" y="201"/>
                  <a:pt x="390" y="205"/>
                  <a:pt x="396" y="205"/>
                </a:cubicBezTo>
                <a:cubicBezTo>
                  <a:pt x="398" y="205"/>
                  <a:pt x="400" y="204"/>
                  <a:pt x="402" y="202"/>
                </a:cubicBezTo>
                <a:cubicBezTo>
                  <a:pt x="404" y="200"/>
                  <a:pt x="404" y="197"/>
                  <a:pt x="404" y="194"/>
                </a:cubicBezTo>
                <a:close/>
                <a:moveTo>
                  <a:pt x="470" y="213"/>
                </a:moveTo>
                <a:lnTo>
                  <a:pt x="459" y="213"/>
                </a:lnTo>
                <a:lnTo>
                  <a:pt x="459" y="154"/>
                </a:lnTo>
                <a:lnTo>
                  <a:pt x="446" y="154"/>
                </a:lnTo>
                <a:lnTo>
                  <a:pt x="446" y="186"/>
                </a:lnTo>
                <a:cubicBezTo>
                  <a:pt x="446" y="196"/>
                  <a:pt x="444" y="203"/>
                  <a:pt x="441" y="207"/>
                </a:cubicBezTo>
                <a:cubicBezTo>
                  <a:pt x="438" y="211"/>
                  <a:pt x="434" y="213"/>
                  <a:pt x="427" y="213"/>
                </a:cubicBezTo>
                <a:lnTo>
                  <a:pt x="424" y="213"/>
                </a:lnTo>
                <a:lnTo>
                  <a:pt x="424" y="204"/>
                </a:lnTo>
                <a:lnTo>
                  <a:pt x="426" y="204"/>
                </a:lnTo>
                <a:cubicBezTo>
                  <a:pt x="427" y="204"/>
                  <a:pt x="428" y="203"/>
                  <a:pt x="429" y="203"/>
                </a:cubicBezTo>
                <a:cubicBezTo>
                  <a:pt x="430" y="203"/>
                  <a:pt x="431" y="202"/>
                  <a:pt x="432" y="201"/>
                </a:cubicBezTo>
                <a:cubicBezTo>
                  <a:pt x="433" y="199"/>
                  <a:pt x="434" y="197"/>
                  <a:pt x="435" y="194"/>
                </a:cubicBezTo>
                <a:cubicBezTo>
                  <a:pt x="435" y="192"/>
                  <a:pt x="435" y="188"/>
                  <a:pt x="435" y="184"/>
                </a:cubicBezTo>
                <a:lnTo>
                  <a:pt x="435" y="144"/>
                </a:lnTo>
                <a:lnTo>
                  <a:pt x="470" y="144"/>
                </a:lnTo>
                <a:lnTo>
                  <a:pt x="470" y="213"/>
                </a:lnTo>
                <a:close/>
                <a:moveTo>
                  <a:pt x="519" y="176"/>
                </a:moveTo>
                <a:cubicBezTo>
                  <a:pt x="521" y="179"/>
                  <a:pt x="523" y="185"/>
                  <a:pt x="523" y="192"/>
                </a:cubicBezTo>
                <a:cubicBezTo>
                  <a:pt x="523" y="199"/>
                  <a:pt x="521" y="205"/>
                  <a:pt x="519" y="208"/>
                </a:cubicBezTo>
                <a:cubicBezTo>
                  <a:pt x="516" y="211"/>
                  <a:pt x="511" y="213"/>
                  <a:pt x="504" y="213"/>
                </a:cubicBezTo>
                <a:lnTo>
                  <a:pt x="485" y="213"/>
                </a:lnTo>
                <a:lnTo>
                  <a:pt x="485" y="144"/>
                </a:lnTo>
                <a:lnTo>
                  <a:pt x="496" y="144"/>
                </a:lnTo>
                <a:lnTo>
                  <a:pt x="496" y="171"/>
                </a:lnTo>
                <a:lnTo>
                  <a:pt x="504" y="171"/>
                </a:lnTo>
                <a:cubicBezTo>
                  <a:pt x="511" y="171"/>
                  <a:pt x="516" y="173"/>
                  <a:pt x="519" y="176"/>
                </a:cubicBezTo>
                <a:close/>
                <a:moveTo>
                  <a:pt x="512" y="192"/>
                </a:moveTo>
                <a:cubicBezTo>
                  <a:pt x="512" y="188"/>
                  <a:pt x="511" y="185"/>
                  <a:pt x="510" y="183"/>
                </a:cubicBezTo>
                <a:cubicBezTo>
                  <a:pt x="509" y="181"/>
                  <a:pt x="506" y="180"/>
                  <a:pt x="503" y="180"/>
                </a:cubicBezTo>
                <a:lnTo>
                  <a:pt x="496" y="180"/>
                </a:lnTo>
                <a:lnTo>
                  <a:pt x="496" y="204"/>
                </a:lnTo>
                <a:lnTo>
                  <a:pt x="503" y="204"/>
                </a:lnTo>
                <a:cubicBezTo>
                  <a:pt x="506" y="204"/>
                  <a:pt x="509" y="203"/>
                  <a:pt x="510" y="201"/>
                </a:cubicBezTo>
                <a:cubicBezTo>
                  <a:pt x="511" y="199"/>
                  <a:pt x="512" y="196"/>
                  <a:pt x="512" y="192"/>
                </a:cubicBezTo>
                <a:close/>
                <a:moveTo>
                  <a:pt x="572" y="213"/>
                </a:moveTo>
                <a:lnTo>
                  <a:pt x="561" y="213"/>
                </a:lnTo>
                <a:lnTo>
                  <a:pt x="561" y="183"/>
                </a:lnTo>
                <a:lnTo>
                  <a:pt x="546" y="183"/>
                </a:lnTo>
                <a:lnTo>
                  <a:pt x="546" y="213"/>
                </a:lnTo>
                <a:lnTo>
                  <a:pt x="535" y="213"/>
                </a:lnTo>
                <a:lnTo>
                  <a:pt x="535" y="144"/>
                </a:lnTo>
                <a:lnTo>
                  <a:pt x="546" y="144"/>
                </a:lnTo>
                <a:lnTo>
                  <a:pt x="546" y="173"/>
                </a:lnTo>
                <a:lnTo>
                  <a:pt x="561" y="173"/>
                </a:lnTo>
                <a:lnTo>
                  <a:pt x="561" y="144"/>
                </a:lnTo>
                <a:lnTo>
                  <a:pt x="572" y="144"/>
                </a:lnTo>
                <a:lnTo>
                  <a:pt x="572" y="213"/>
                </a:lnTo>
                <a:close/>
                <a:moveTo>
                  <a:pt x="644" y="213"/>
                </a:moveTo>
                <a:lnTo>
                  <a:pt x="633" y="213"/>
                </a:lnTo>
                <a:lnTo>
                  <a:pt x="633" y="144"/>
                </a:lnTo>
                <a:lnTo>
                  <a:pt x="644" y="144"/>
                </a:lnTo>
                <a:lnTo>
                  <a:pt x="644" y="213"/>
                </a:lnTo>
                <a:close/>
                <a:moveTo>
                  <a:pt x="621" y="176"/>
                </a:moveTo>
                <a:cubicBezTo>
                  <a:pt x="624" y="179"/>
                  <a:pt x="625" y="185"/>
                  <a:pt x="625" y="192"/>
                </a:cubicBezTo>
                <a:cubicBezTo>
                  <a:pt x="625" y="199"/>
                  <a:pt x="624" y="205"/>
                  <a:pt x="621" y="208"/>
                </a:cubicBezTo>
                <a:cubicBezTo>
                  <a:pt x="618" y="211"/>
                  <a:pt x="613" y="213"/>
                  <a:pt x="606" y="213"/>
                </a:cubicBezTo>
                <a:lnTo>
                  <a:pt x="587" y="213"/>
                </a:lnTo>
                <a:lnTo>
                  <a:pt x="587" y="144"/>
                </a:lnTo>
                <a:lnTo>
                  <a:pt x="598" y="144"/>
                </a:lnTo>
                <a:lnTo>
                  <a:pt x="598" y="171"/>
                </a:lnTo>
                <a:lnTo>
                  <a:pt x="606" y="171"/>
                </a:lnTo>
                <a:cubicBezTo>
                  <a:pt x="613" y="171"/>
                  <a:pt x="618" y="173"/>
                  <a:pt x="621" y="176"/>
                </a:cubicBezTo>
                <a:close/>
                <a:moveTo>
                  <a:pt x="614" y="192"/>
                </a:moveTo>
                <a:cubicBezTo>
                  <a:pt x="614" y="188"/>
                  <a:pt x="614" y="185"/>
                  <a:pt x="612" y="183"/>
                </a:cubicBezTo>
                <a:cubicBezTo>
                  <a:pt x="611" y="181"/>
                  <a:pt x="609" y="180"/>
                  <a:pt x="606" y="180"/>
                </a:cubicBezTo>
                <a:lnTo>
                  <a:pt x="598" y="180"/>
                </a:lnTo>
                <a:lnTo>
                  <a:pt x="598" y="204"/>
                </a:lnTo>
                <a:lnTo>
                  <a:pt x="606" y="204"/>
                </a:lnTo>
                <a:cubicBezTo>
                  <a:pt x="609" y="204"/>
                  <a:pt x="611" y="203"/>
                  <a:pt x="612" y="201"/>
                </a:cubicBezTo>
                <a:cubicBezTo>
                  <a:pt x="614" y="199"/>
                  <a:pt x="614" y="196"/>
                  <a:pt x="614" y="192"/>
                </a:cubicBezTo>
                <a:close/>
                <a:moveTo>
                  <a:pt x="698" y="213"/>
                </a:moveTo>
                <a:lnTo>
                  <a:pt x="687" y="213"/>
                </a:lnTo>
                <a:lnTo>
                  <a:pt x="687" y="167"/>
                </a:lnTo>
                <a:lnTo>
                  <a:pt x="669" y="213"/>
                </a:lnTo>
                <a:lnTo>
                  <a:pt x="659" y="213"/>
                </a:lnTo>
                <a:lnTo>
                  <a:pt x="659" y="144"/>
                </a:lnTo>
                <a:lnTo>
                  <a:pt x="670" y="144"/>
                </a:lnTo>
                <a:lnTo>
                  <a:pt x="670" y="190"/>
                </a:lnTo>
                <a:lnTo>
                  <a:pt x="688" y="144"/>
                </a:lnTo>
                <a:lnTo>
                  <a:pt x="698" y="144"/>
                </a:lnTo>
                <a:lnTo>
                  <a:pt x="698" y="213"/>
                </a:lnTo>
                <a:close/>
                <a:moveTo>
                  <a:pt x="694" y="121"/>
                </a:moveTo>
                <a:cubicBezTo>
                  <a:pt x="694" y="131"/>
                  <a:pt x="688" y="135"/>
                  <a:pt x="678" y="135"/>
                </a:cubicBezTo>
                <a:cubicBezTo>
                  <a:pt x="668" y="135"/>
                  <a:pt x="663" y="131"/>
                  <a:pt x="662" y="121"/>
                </a:cubicBezTo>
                <a:lnTo>
                  <a:pt x="670" y="121"/>
                </a:lnTo>
                <a:cubicBezTo>
                  <a:pt x="671" y="126"/>
                  <a:pt x="674" y="128"/>
                  <a:pt x="678" y="128"/>
                </a:cubicBezTo>
                <a:cubicBezTo>
                  <a:pt x="683" y="128"/>
                  <a:pt x="686" y="126"/>
                  <a:pt x="686" y="121"/>
                </a:cubicBezTo>
                <a:lnTo>
                  <a:pt x="694" y="121"/>
                </a:lnTo>
                <a:close/>
                <a:moveTo>
                  <a:pt x="272" y="278"/>
                </a:moveTo>
                <a:cubicBezTo>
                  <a:pt x="273" y="283"/>
                  <a:pt x="273" y="289"/>
                  <a:pt x="273" y="297"/>
                </a:cubicBezTo>
                <a:cubicBezTo>
                  <a:pt x="273" y="305"/>
                  <a:pt x="273" y="311"/>
                  <a:pt x="272" y="315"/>
                </a:cubicBezTo>
                <a:cubicBezTo>
                  <a:pt x="271" y="320"/>
                  <a:pt x="270" y="323"/>
                  <a:pt x="268" y="326"/>
                </a:cubicBezTo>
                <a:cubicBezTo>
                  <a:pt x="265" y="330"/>
                  <a:pt x="260" y="332"/>
                  <a:pt x="253" y="332"/>
                </a:cubicBezTo>
                <a:cubicBezTo>
                  <a:pt x="247" y="332"/>
                  <a:pt x="242" y="330"/>
                  <a:pt x="239" y="326"/>
                </a:cubicBezTo>
                <a:cubicBezTo>
                  <a:pt x="237" y="323"/>
                  <a:pt x="236" y="320"/>
                  <a:pt x="235" y="315"/>
                </a:cubicBezTo>
                <a:cubicBezTo>
                  <a:pt x="234" y="311"/>
                  <a:pt x="234" y="304"/>
                  <a:pt x="234" y="297"/>
                </a:cubicBezTo>
                <a:cubicBezTo>
                  <a:pt x="234" y="289"/>
                  <a:pt x="234" y="283"/>
                  <a:pt x="235" y="278"/>
                </a:cubicBezTo>
                <a:cubicBezTo>
                  <a:pt x="236" y="274"/>
                  <a:pt x="237" y="270"/>
                  <a:pt x="239" y="268"/>
                </a:cubicBezTo>
                <a:cubicBezTo>
                  <a:pt x="242" y="263"/>
                  <a:pt x="247" y="261"/>
                  <a:pt x="253" y="261"/>
                </a:cubicBezTo>
                <a:cubicBezTo>
                  <a:pt x="260" y="261"/>
                  <a:pt x="265" y="263"/>
                  <a:pt x="268" y="268"/>
                </a:cubicBezTo>
                <a:cubicBezTo>
                  <a:pt x="270" y="270"/>
                  <a:pt x="271" y="274"/>
                  <a:pt x="272" y="278"/>
                </a:cubicBezTo>
                <a:close/>
                <a:moveTo>
                  <a:pt x="262" y="297"/>
                </a:moveTo>
                <a:cubicBezTo>
                  <a:pt x="262" y="290"/>
                  <a:pt x="262" y="284"/>
                  <a:pt x="262" y="281"/>
                </a:cubicBezTo>
                <a:cubicBezTo>
                  <a:pt x="261" y="278"/>
                  <a:pt x="261" y="275"/>
                  <a:pt x="260" y="274"/>
                </a:cubicBezTo>
                <a:cubicBezTo>
                  <a:pt x="258" y="272"/>
                  <a:pt x="256" y="271"/>
                  <a:pt x="253" y="271"/>
                </a:cubicBezTo>
                <a:cubicBezTo>
                  <a:pt x="251" y="271"/>
                  <a:pt x="249" y="272"/>
                  <a:pt x="247" y="274"/>
                </a:cubicBezTo>
                <a:cubicBezTo>
                  <a:pt x="246" y="275"/>
                  <a:pt x="246" y="278"/>
                  <a:pt x="245" y="281"/>
                </a:cubicBezTo>
                <a:cubicBezTo>
                  <a:pt x="245" y="285"/>
                  <a:pt x="245" y="290"/>
                  <a:pt x="245" y="297"/>
                </a:cubicBezTo>
                <a:cubicBezTo>
                  <a:pt x="245" y="304"/>
                  <a:pt x="245" y="309"/>
                  <a:pt x="245" y="312"/>
                </a:cubicBezTo>
                <a:cubicBezTo>
                  <a:pt x="246" y="316"/>
                  <a:pt x="246" y="318"/>
                  <a:pt x="247" y="320"/>
                </a:cubicBezTo>
                <a:cubicBezTo>
                  <a:pt x="249" y="322"/>
                  <a:pt x="251" y="323"/>
                  <a:pt x="253" y="323"/>
                </a:cubicBezTo>
                <a:cubicBezTo>
                  <a:pt x="256" y="323"/>
                  <a:pt x="258" y="322"/>
                  <a:pt x="260" y="320"/>
                </a:cubicBezTo>
                <a:cubicBezTo>
                  <a:pt x="261" y="318"/>
                  <a:pt x="261" y="316"/>
                  <a:pt x="262" y="312"/>
                </a:cubicBezTo>
                <a:cubicBezTo>
                  <a:pt x="262" y="309"/>
                  <a:pt x="262" y="304"/>
                  <a:pt x="262" y="297"/>
                </a:cubicBezTo>
                <a:close/>
                <a:moveTo>
                  <a:pt x="329" y="331"/>
                </a:moveTo>
                <a:lnTo>
                  <a:pt x="317" y="331"/>
                </a:lnTo>
                <a:lnTo>
                  <a:pt x="297" y="295"/>
                </a:lnTo>
                <a:lnTo>
                  <a:pt x="316" y="262"/>
                </a:lnTo>
                <a:lnTo>
                  <a:pt x="327" y="262"/>
                </a:lnTo>
                <a:lnTo>
                  <a:pt x="308" y="295"/>
                </a:lnTo>
                <a:lnTo>
                  <a:pt x="329" y="331"/>
                </a:lnTo>
                <a:close/>
                <a:moveTo>
                  <a:pt x="297" y="331"/>
                </a:moveTo>
                <a:lnTo>
                  <a:pt x="286" y="331"/>
                </a:lnTo>
                <a:lnTo>
                  <a:pt x="286" y="262"/>
                </a:lnTo>
                <a:lnTo>
                  <a:pt x="297" y="262"/>
                </a:lnTo>
                <a:lnTo>
                  <a:pt x="297" y="331"/>
                </a:lnTo>
                <a:close/>
                <a:moveTo>
                  <a:pt x="376" y="277"/>
                </a:moveTo>
                <a:cubicBezTo>
                  <a:pt x="376" y="281"/>
                  <a:pt x="377" y="288"/>
                  <a:pt x="377" y="297"/>
                </a:cubicBezTo>
                <a:cubicBezTo>
                  <a:pt x="377" y="306"/>
                  <a:pt x="376" y="312"/>
                  <a:pt x="376" y="317"/>
                </a:cubicBezTo>
                <a:cubicBezTo>
                  <a:pt x="375" y="321"/>
                  <a:pt x="374" y="325"/>
                  <a:pt x="372" y="327"/>
                </a:cubicBezTo>
                <a:cubicBezTo>
                  <a:pt x="369" y="331"/>
                  <a:pt x="365" y="332"/>
                  <a:pt x="360" y="332"/>
                </a:cubicBezTo>
                <a:cubicBezTo>
                  <a:pt x="357" y="332"/>
                  <a:pt x="355" y="332"/>
                  <a:pt x="353" y="330"/>
                </a:cubicBezTo>
                <a:cubicBezTo>
                  <a:pt x="351" y="329"/>
                  <a:pt x="350" y="328"/>
                  <a:pt x="349" y="326"/>
                </a:cubicBezTo>
                <a:lnTo>
                  <a:pt x="349" y="357"/>
                </a:lnTo>
                <a:lnTo>
                  <a:pt x="338" y="357"/>
                </a:lnTo>
                <a:lnTo>
                  <a:pt x="338" y="262"/>
                </a:lnTo>
                <a:lnTo>
                  <a:pt x="348" y="262"/>
                </a:lnTo>
                <a:lnTo>
                  <a:pt x="348" y="268"/>
                </a:lnTo>
                <a:cubicBezTo>
                  <a:pt x="349" y="266"/>
                  <a:pt x="350" y="265"/>
                  <a:pt x="353" y="263"/>
                </a:cubicBezTo>
                <a:cubicBezTo>
                  <a:pt x="355" y="262"/>
                  <a:pt x="357" y="261"/>
                  <a:pt x="360" y="261"/>
                </a:cubicBezTo>
                <a:cubicBezTo>
                  <a:pt x="365" y="261"/>
                  <a:pt x="369" y="263"/>
                  <a:pt x="372" y="266"/>
                </a:cubicBezTo>
                <a:cubicBezTo>
                  <a:pt x="374" y="269"/>
                  <a:pt x="375" y="272"/>
                  <a:pt x="376" y="277"/>
                </a:cubicBezTo>
                <a:close/>
                <a:moveTo>
                  <a:pt x="365" y="313"/>
                </a:moveTo>
                <a:cubicBezTo>
                  <a:pt x="366" y="310"/>
                  <a:pt x="366" y="304"/>
                  <a:pt x="366" y="297"/>
                </a:cubicBezTo>
                <a:cubicBezTo>
                  <a:pt x="366" y="289"/>
                  <a:pt x="366" y="284"/>
                  <a:pt x="365" y="281"/>
                </a:cubicBezTo>
                <a:cubicBezTo>
                  <a:pt x="365" y="277"/>
                  <a:pt x="364" y="275"/>
                  <a:pt x="363" y="274"/>
                </a:cubicBezTo>
                <a:cubicBezTo>
                  <a:pt x="361" y="272"/>
                  <a:pt x="360" y="271"/>
                  <a:pt x="357" y="271"/>
                </a:cubicBezTo>
                <a:cubicBezTo>
                  <a:pt x="355" y="271"/>
                  <a:pt x="353" y="272"/>
                  <a:pt x="351" y="273"/>
                </a:cubicBezTo>
                <a:cubicBezTo>
                  <a:pt x="350" y="275"/>
                  <a:pt x="349" y="277"/>
                  <a:pt x="349" y="281"/>
                </a:cubicBezTo>
                <a:lnTo>
                  <a:pt x="349" y="312"/>
                </a:lnTo>
                <a:cubicBezTo>
                  <a:pt x="349" y="316"/>
                  <a:pt x="350" y="319"/>
                  <a:pt x="351" y="320"/>
                </a:cubicBezTo>
                <a:cubicBezTo>
                  <a:pt x="353" y="322"/>
                  <a:pt x="355" y="323"/>
                  <a:pt x="357" y="323"/>
                </a:cubicBezTo>
                <a:cubicBezTo>
                  <a:pt x="360" y="323"/>
                  <a:pt x="361" y="322"/>
                  <a:pt x="363" y="320"/>
                </a:cubicBezTo>
                <a:cubicBezTo>
                  <a:pt x="364" y="318"/>
                  <a:pt x="365" y="316"/>
                  <a:pt x="365" y="313"/>
                </a:cubicBezTo>
                <a:close/>
                <a:moveTo>
                  <a:pt x="427" y="262"/>
                </a:moveTo>
                <a:lnTo>
                  <a:pt x="408" y="342"/>
                </a:lnTo>
                <a:cubicBezTo>
                  <a:pt x="406" y="348"/>
                  <a:pt x="404" y="352"/>
                  <a:pt x="400" y="354"/>
                </a:cubicBezTo>
                <a:cubicBezTo>
                  <a:pt x="396" y="356"/>
                  <a:pt x="391" y="357"/>
                  <a:pt x="385" y="357"/>
                </a:cubicBezTo>
                <a:lnTo>
                  <a:pt x="385" y="348"/>
                </a:lnTo>
                <a:cubicBezTo>
                  <a:pt x="388" y="348"/>
                  <a:pt x="391" y="347"/>
                  <a:pt x="393" y="346"/>
                </a:cubicBezTo>
                <a:cubicBezTo>
                  <a:pt x="395" y="345"/>
                  <a:pt x="396" y="343"/>
                  <a:pt x="397" y="340"/>
                </a:cubicBezTo>
                <a:lnTo>
                  <a:pt x="399" y="331"/>
                </a:lnTo>
                <a:lnTo>
                  <a:pt x="382" y="262"/>
                </a:lnTo>
                <a:lnTo>
                  <a:pt x="394" y="262"/>
                </a:lnTo>
                <a:lnTo>
                  <a:pt x="405" y="314"/>
                </a:lnTo>
                <a:lnTo>
                  <a:pt x="415" y="262"/>
                </a:lnTo>
                <a:lnTo>
                  <a:pt x="427" y="262"/>
                </a:lnTo>
                <a:close/>
                <a:moveTo>
                  <a:pt x="468" y="262"/>
                </a:moveTo>
                <a:lnTo>
                  <a:pt x="468" y="272"/>
                </a:lnTo>
                <a:lnTo>
                  <a:pt x="446" y="272"/>
                </a:lnTo>
                <a:lnTo>
                  <a:pt x="446" y="331"/>
                </a:lnTo>
                <a:lnTo>
                  <a:pt x="436" y="331"/>
                </a:lnTo>
                <a:lnTo>
                  <a:pt x="436" y="262"/>
                </a:lnTo>
                <a:lnTo>
                  <a:pt x="468" y="262"/>
                </a:lnTo>
                <a:close/>
              </a:path>
            </a:pathLst>
          </a:custGeom>
          <a:solidFill>
            <a:srgbClr val="2B2A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6" name="Freeform 46"/>
          <p:cNvSpPr>
            <a:spLocks noEditPoints="1"/>
          </p:cNvSpPr>
          <p:nvPr/>
        </p:nvSpPr>
        <p:spPr bwMode="auto">
          <a:xfrm>
            <a:off x="5804125" y="1955365"/>
            <a:ext cx="453143" cy="191535"/>
          </a:xfrm>
          <a:custGeom>
            <a:avLst/>
            <a:gdLst>
              <a:gd name="T0" fmla="*/ 0 w 568"/>
              <a:gd name="T1" fmla="*/ 95 h 239"/>
              <a:gd name="T2" fmla="*/ 36 w 568"/>
              <a:gd name="T3" fmla="*/ 0 h 239"/>
              <a:gd name="T4" fmla="*/ 93 w 568"/>
              <a:gd name="T5" fmla="*/ 91 h 239"/>
              <a:gd name="T6" fmla="*/ 92 w 568"/>
              <a:gd name="T7" fmla="*/ 30 h 239"/>
              <a:gd name="T8" fmla="*/ 98 w 568"/>
              <a:gd name="T9" fmla="*/ 76 h 239"/>
              <a:gd name="T10" fmla="*/ 70 w 568"/>
              <a:gd name="T11" fmla="*/ 86 h 239"/>
              <a:gd name="T12" fmla="*/ 84 w 568"/>
              <a:gd name="T13" fmla="*/ 38 h 239"/>
              <a:gd name="T14" fmla="*/ 86 w 568"/>
              <a:gd name="T15" fmla="*/ 45 h 239"/>
              <a:gd name="T16" fmla="*/ 127 w 568"/>
              <a:gd name="T17" fmla="*/ 96 h 239"/>
              <a:gd name="T18" fmla="*/ 113 w 568"/>
              <a:gd name="T19" fmla="*/ 32 h 239"/>
              <a:gd name="T20" fmla="*/ 136 w 568"/>
              <a:gd name="T21" fmla="*/ 45 h 239"/>
              <a:gd name="T22" fmla="*/ 119 w 568"/>
              <a:gd name="T23" fmla="*/ 61 h 239"/>
              <a:gd name="T24" fmla="*/ 136 w 568"/>
              <a:gd name="T25" fmla="*/ 76 h 239"/>
              <a:gd name="T26" fmla="*/ 170 w 568"/>
              <a:gd name="T27" fmla="*/ 95 h 239"/>
              <a:gd name="T28" fmla="*/ 189 w 568"/>
              <a:gd name="T29" fmla="*/ 26 h 239"/>
              <a:gd name="T30" fmla="*/ 163 w 568"/>
              <a:gd name="T31" fmla="*/ 3 h 239"/>
              <a:gd name="T32" fmla="*/ 252 w 568"/>
              <a:gd name="T33" fmla="*/ 95 h 239"/>
              <a:gd name="T34" fmla="*/ 215 w 568"/>
              <a:gd name="T35" fmla="*/ 95 h 239"/>
              <a:gd name="T36" fmla="*/ 241 w 568"/>
              <a:gd name="T37" fmla="*/ 26 h 239"/>
              <a:gd name="T38" fmla="*/ 295 w 568"/>
              <a:gd name="T39" fmla="*/ 50 h 239"/>
              <a:gd name="T40" fmla="*/ 278 w 568"/>
              <a:gd name="T41" fmla="*/ 72 h 239"/>
              <a:gd name="T42" fmla="*/ 348 w 568"/>
              <a:gd name="T43" fmla="*/ 95 h 239"/>
              <a:gd name="T44" fmla="*/ 322 w 568"/>
              <a:gd name="T45" fmla="*/ 26 h 239"/>
              <a:gd name="T46" fmla="*/ 359 w 568"/>
              <a:gd name="T47" fmla="*/ 26 h 239"/>
              <a:gd name="T48" fmla="*/ 377 w 568"/>
              <a:gd name="T49" fmla="*/ 90 h 239"/>
              <a:gd name="T50" fmla="*/ 405 w 568"/>
              <a:gd name="T51" fmla="*/ 30 h 239"/>
              <a:gd name="T52" fmla="*/ 386 w 568"/>
              <a:gd name="T53" fmla="*/ 38 h 239"/>
              <a:gd name="T54" fmla="*/ 392 w 568"/>
              <a:gd name="T55" fmla="*/ 87 h 239"/>
              <a:gd name="T56" fmla="*/ 453 w 568"/>
              <a:gd name="T57" fmla="*/ 95 h 239"/>
              <a:gd name="T58" fmla="*/ 466 w 568"/>
              <a:gd name="T59" fmla="*/ 95 h 239"/>
              <a:gd name="T60" fmla="*/ 433 w 568"/>
              <a:gd name="T61" fmla="*/ 95 h 239"/>
              <a:gd name="T62" fmla="*/ 474 w 568"/>
              <a:gd name="T63" fmla="*/ 95 h 239"/>
              <a:gd name="T64" fmla="*/ 514 w 568"/>
              <a:gd name="T65" fmla="*/ 26 h 239"/>
              <a:gd name="T66" fmla="*/ 539 w 568"/>
              <a:gd name="T67" fmla="*/ 95 h 239"/>
              <a:gd name="T68" fmla="*/ 558 w 568"/>
              <a:gd name="T69" fmla="*/ 26 h 239"/>
              <a:gd name="T70" fmla="*/ 532 w 568"/>
              <a:gd name="T71" fmla="*/ 3 h 239"/>
              <a:gd name="T72" fmla="*/ 203 w 568"/>
              <a:gd name="T73" fmla="*/ 159 h 239"/>
              <a:gd name="T74" fmla="*/ 180 w 568"/>
              <a:gd name="T75" fmla="*/ 212 h 239"/>
              <a:gd name="T76" fmla="*/ 176 w 568"/>
              <a:gd name="T77" fmla="*/ 144 h 239"/>
              <a:gd name="T78" fmla="*/ 203 w 568"/>
              <a:gd name="T79" fmla="*/ 159 h 239"/>
              <a:gd name="T80" fmla="*/ 184 w 568"/>
              <a:gd name="T81" fmla="*/ 153 h 239"/>
              <a:gd name="T82" fmla="*/ 184 w 568"/>
              <a:gd name="T83" fmla="*/ 205 h 239"/>
              <a:gd name="T84" fmla="*/ 242 w 568"/>
              <a:gd name="T85" fmla="*/ 207 h 239"/>
              <a:gd name="T86" fmla="*/ 219 w 568"/>
              <a:gd name="T87" fmla="*/ 178 h 239"/>
              <a:gd name="T88" fmla="*/ 228 w 568"/>
              <a:gd name="T89" fmla="*/ 155 h 239"/>
              <a:gd name="T90" fmla="*/ 247 w 568"/>
              <a:gd name="T91" fmla="*/ 148 h 239"/>
              <a:gd name="T92" fmla="*/ 235 w 568"/>
              <a:gd name="T93" fmla="*/ 181 h 239"/>
              <a:gd name="T94" fmla="*/ 241 w 568"/>
              <a:gd name="T95" fmla="*/ 194 h 239"/>
              <a:gd name="T96" fmla="*/ 267 w 568"/>
              <a:gd name="T97" fmla="*/ 213 h 239"/>
              <a:gd name="T98" fmla="*/ 306 w 568"/>
              <a:gd name="T99" fmla="*/ 144 h 239"/>
              <a:gd name="T100" fmla="*/ 278 w 568"/>
              <a:gd name="T101" fmla="*/ 121 h 239"/>
              <a:gd name="T102" fmla="*/ 358 w 568"/>
              <a:gd name="T103" fmla="*/ 179 h 239"/>
              <a:gd name="T104" fmla="*/ 320 w 568"/>
              <a:gd name="T105" fmla="*/ 197 h 239"/>
              <a:gd name="T106" fmla="*/ 353 w 568"/>
              <a:gd name="T107" fmla="*/ 150 h 239"/>
              <a:gd name="T108" fmla="*/ 339 w 568"/>
              <a:gd name="T109" fmla="*/ 153 h 239"/>
              <a:gd name="T110" fmla="*/ 333 w 568"/>
              <a:gd name="T111" fmla="*/ 202 h 239"/>
              <a:gd name="T112" fmla="*/ 409 w 568"/>
              <a:gd name="T113" fmla="*/ 213 h 239"/>
              <a:gd name="T114" fmla="*/ 371 w 568"/>
              <a:gd name="T115" fmla="*/ 213 h 239"/>
              <a:gd name="T116" fmla="*/ 398 w 568"/>
              <a:gd name="T117" fmla="*/ 144 h 2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568" h="239">
                <a:moveTo>
                  <a:pt x="50" y="95"/>
                </a:moveTo>
                <a:lnTo>
                  <a:pt x="37" y="95"/>
                </a:lnTo>
                <a:lnTo>
                  <a:pt x="25" y="58"/>
                </a:lnTo>
                <a:lnTo>
                  <a:pt x="13" y="95"/>
                </a:lnTo>
                <a:lnTo>
                  <a:pt x="0" y="95"/>
                </a:lnTo>
                <a:lnTo>
                  <a:pt x="18" y="46"/>
                </a:lnTo>
                <a:lnTo>
                  <a:pt x="2" y="0"/>
                </a:lnTo>
                <a:lnTo>
                  <a:pt x="14" y="0"/>
                </a:lnTo>
                <a:lnTo>
                  <a:pt x="25" y="35"/>
                </a:lnTo>
                <a:lnTo>
                  <a:pt x="36" y="0"/>
                </a:lnTo>
                <a:lnTo>
                  <a:pt x="48" y="0"/>
                </a:lnTo>
                <a:lnTo>
                  <a:pt x="31" y="46"/>
                </a:lnTo>
                <a:lnTo>
                  <a:pt x="50" y="95"/>
                </a:lnTo>
                <a:close/>
                <a:moveTo>
                  <a:pt x="98" y="76"/>
                </a:moveTo>
                <a:cubicBezTo>
                  <a:pt x="98" y="83"/>
                  <a:pt x="96" y="88"/>
                  <a:pt x="93" y="91"/>
                </a:cubicBezTo>
                <a:cubicBezTo>
                  <a:pt x="89" y="94"/>
                  <a:pt x="85" y="95"/>
                  <a:pt x="78" y="95"/>
                </a:cubicBezTo>
                <a:lnTo>
                  <a:pt x="59" y="95"/>
                </a:lnTo>
                <a:lnTo>
                  <a:pt x="59" y="26"/>
                </a:lnTo>
                <a:lnTo>
                  <a:pt x="78" y="26"/>
                </a:lnTo>
                <a:cubicBezTo>
                  <a:pt x="85" y="26"/>
                  <a:pt x="90" y="28"/>
                  <a:pt x="92" y="30"/>
                </a:cubicBezTo>
                <a:cubicBezTo>
                  <a:pt x="96" y="33"/>
                  <a:pt x="97" y="38"/>
                  <a:pt x="97" y="45"/>
                </a:cubicBezTo>
                <a:cubicBezTo>
                  <a:pt x="97" y="50"/>
                  <a:pt x="96" y="54"/>
                  <a:pt x="93" y="57"/>
                </a:cubicBezTo>
                <a:cubicBezTo>
                  <a:pt x="91" y="58"/>
                  <a:pt x="90" y="59"/>
                  <a:pt x="89" y="59"/>
                </a:cubicBezTo>
                <a:cubicBezTo>
                  <a:pt x="90" y="60"/>
                  <a:pt x="92" y="61"/>
                  <a:pt x="93" y="62"/>
                </a:cubicBezTo>
                <a:cubicBezTo>
                  <a:pt x="96" y="65"/>
                  <a:pt x="98" y="69"/>
                  <a:pt x="98" y="76"/>
                </a:cubicBezTo>
                <a:close/>
                <a:moveTo>
                  <a:pt x="87" y="75"/>
                </a:moveTo>
                <a:cubicBezTo>
                  <a:pt x="87" y="71"/>
                  <a:pt x="86" y="68"/>
                  <a:pt x="85" y="66"/>
                </a:cubicBezTo>
                <a:cubicBezTo>
                  <a:pt x="83" y="65"/>
                  <a:pt x="80" y="64"/>
                  <a:pt x="77" y="64"/>
                </a:cubicBezTo>
                <a:lnTo>
                  <a:pt x="70" y="64"/>
                </a:lnTo>
                <a:lnTo>
                  <a:pt x="70" y="86"/>
                </a:lnTo>
                <a:lnTo>
                  <a:pt x="77" y="86"/>
                </a:lnTo>
                <a:cubicBezTo>
                  <a:pt x="81" y="86"/>
                  <a:pt x="83" y="85"/>
                  <a:pt x="85" y="84"/>
                </a:cubicBezTo>
                <a:cubicBezTo>
                  <a:pt x="86" y="82"/>
                  <a:pt x="87" y="79"/>
                  <a:pt x="87" y="75"/>
                </a:cubicBezTo>
                <a:close/>
                <a:moveTo>
                  <a:pt x="86" y="45"/>
                </a:moveTo>
                <a:cubicBezTo>
                  <a:pt x="86" y="42"/>
                  <a:pt x="86" y="39"/>
                  <a:pt x="84" y="38"/>
                </a:cubicBezTo>
                <a:cubicBezTo>
                  <a:pt x="83" y="36"/>
                  <a:pt x="80" y="35"/>
                  <a:pt x="77" y="35"/>
                </a:cubicBezTo>
                <a:lnTo>
                  <a:pt x="70" y="35"/>
                </a:lnTo>
                <a:lnTo>
                  <a:pt x="70" y="55"/>
                </a:lnTo>
                <a:lnTo>
                  <a:pt x="77" y="55"/>
                </a:lnTo>
                <a:cubicBezTo>
                  <a:pt x="83" y="55"/>
                  <a:pt x="86" y="52"/>
                  <a:pt x="86" y="45"/>
                </a:cubicBezTo>
                <a:close/>
                <a:moveTo>
                  <a:pt x="146" y="42"/>
                </a:moveTo>
                <a:cubicBezTo>
                  <a:pt x="147" y="47"/>
                  <a:pt x="147" y="53"/>
                  <a:pt x="147" y="61"/>
                </a:cubicBezTo>
                <a:cubicBezTo>
                  <a:pt x="147" y="69"/>
                  <a:pt x="147" y="75"/>
                  <a:pt x="146" y="79"/>
                </a:cubicBezTo>
                <a:cubicBezTo>
                  <a:pt x="145" y="84"/>
                  <a:pt x="144" y="87"/>
                  <a:pt x="142" y="90"/>
                </a:cubicBezTo>
                <a:cubicBezTo>
                  <a:pt x="139" y="94"/>
                  <a:pt x="134" y="96"/>
                  <a:pt x="127" y="96"/>
                </a:cubicBezTo>
                <a:cubicBezTo>
                  <a:pt x="121" y="96"/>
                  <a:pt x="116" y="94"/>
                  <a:pt x="113" y="90"/>
                </a:cubicBezTo>
                <a:cubicBezTo>
                  <a:pt x="111" y="87"/>
                  <a:pt x="110" y="84"/>
                  <a:pt x="109" y="79"/>
                </a:cubicBezTo>
                <a:cubicBezTo>
                  <a:pt x="108" y="75"/>
                  <a:pt x="108" y="69"/>
                  <a:pt x="108" y="61"/>
                </a:cubicBezTo>
                <a:cubicBezTo>
                  <a:pt x="108" y="53"/>
                  <a:pt x="108" y="47"/>
                  <a:pt x="109" y="42"/>
                </a:cubicBezTo>
                <a:cubicBezTo>
                  <a:pt x="110" y="38"/>
                  <a:pt x="111" y="34"/>
                  <a:pt x="113" y="32"/>
                </a:cubicBezTo>
                <a:cubicBezTo>
                  <a:pt x="116" y="27"/>
                  <a:pt x="121" y="25"/>
                  <a:pt x="127" y="25"/>
                </a:cubicBezTo>
                <a:cubicBezTo>
                  <a:pt x="134" y="25"/>
                  <a:pt x="139" y="27"/>
                  <a:pt x="142" y="32"/>
                </a:cubicBezTo>
                <a:cubicBezTo>
                  <a:pt x="144" y="34"/>
                  <a:pt x="145" y="38"/>
                  <a:pt x="146" y="42"/>
                </a:cubicBezTo>
                <a:close/>
                <a:moveTo>
                  <a:pt x="136" y="61"/>
                </a:moveTo>
                <a:cubicBezTo>
                  <a:pt x="136" y="54"/>
                  <a:pt x="136" y="48"/>
                  <a:pt x="136" y="45"/>
                </a:cubicBezTo>
                <a:cubicBezTo>
                  <a:pt x="136" y="42"/>
                  <a:pt x="135" y="39"/>
                  <a:pt x="134" y="38"/>
                </a:cubicBezTo>
                <a:cubicBezTo>
                  <a:pt x="132" y="36"/>
                  <a:pt x="130" y="35"/>
                  <a:pt x="127" y="35"/>
                </a:cubicBezTo>
                <a:cubicBezTo>
                  <a:pt x="125" y="35"/>
                  <a:pt x="123" y="36"/>
                  <a:pt x="121" y="38"/>
                </a:cubicBezTo>
                <a:cubicBezTo>
                  <a:pt x="120" y="39"/>
                  <a:pt x="120" y="42"/>
                  <a:pt x="119" y="45"/>
                </a:cubicBezTo>
                <a:cubicBezTo>
                  <a:pt x="119" y="49"/>
                  <a:pt x="119" y="54"/>
                  <a:pt x="119" y="61"/>
                </a:cubicBezTo>
                <a:cubicBezTo>
                  <a:pt x="119" y="68"/>
                  <a:pt x="119" y="73"/>
                  <a:pt x="119" y="76"/>
                </a:cubicBezTo>
                <a:cubicBezTo>
                  <a:pt x="120" y="80"/>
                  <a:pt x="120" y="82"/>
                  <a:pt x="121" y="84"/>
                </a:cubicBezTo>
                <a:cubicBezTo>
                  <a:pt x="123" y="86"/>
                  <a:pt x="125" y="87"/>
                  <a:pt x="127" y="87"/>
                </a:cubicBezTo>
                <a:cubicBezTo>
                  <a:pt x="130" y="87"/>
                  <a:pt x="132" y="86"/>
                  <a:pt x="134" y="84"/>
                </a:cubicBezTo>
                <a:cubicBezTo>
                  <a:pt x="135" y="82"/>
                  <a:pt x="136" y="80"/>
                  <a:pt x="136" y="76"/>
                </a:cubicBezTo>
                <a:cubicBezTo>
                  <a:pt x="136" y="73"/>
                  <a:pt x="136" y="68"/>
                  <a:pt x="136" y="61"/>
                </a:cubicBezTo>
                <a:close/>
                <a:moveTo>
                  <a:pt x="199" y="95"/>
                </a:moveTo>
                <a:lnTo>
                  <a:pt x="188" y="95"/>
                </a:lnTo>
                <a:lnTo>
                  <a:pt x="188" y="50"/>
                </a:lnTo>
                <a:lnTo>
                  <a:pt x="170" y="95"/>
                </a:lnTo>
                <a:lnTo>
                  <a:pt x="160" y="95"/>
                </a:lnTo>
                <a:lnTo>
                  <a:pt x="160" y="26"/>
                </a:lnTo>
                <a:lnTo>
                  <a:pt x="171" y="26"/>
                </a:lnTo>
                <a:lnTo>
                  <a:pt x="171" y="72"/>
                </a:lnTo>
                <a:lnTo>
                  <a:pt x="189" y="26"/>
                </a:lnTo>
                <a:lnTo>
                  <a:pt x="199" y="26"/>
                </a:lnTo>
                <a:lnTo>
                  <a:pt x="199" y="95"/>
                </a:lnTo>
                <a:close/>
                <a:moveTo>
                  <a:pt x="196" y="3"/>
                </a:moveTo>
                <a:cubicBezTo>
                  <a:pt x="195" y="13"/>
                  <a:pt x="190" y="18"/>
                  <a:pt x="180" y="18"/>
                </a:cubicBezTo>
                <a:cubicBezTo>
                  <a:pt x="169" y="18"/>
                  <a:pt x="164" y="13"/>
                  <a:pt x="163" y="3"/>
                </a:cubicBezTo>
                <a:lnTo>
                  <a:pt x="172" y="3"/>
                </a:lnTo>
                <a:cubicBezTo>
                  <a:pt x="172" y="8"/>
                  <a:pt x="175" y="10"/>
                  <a:pt x="180" y="10"/>
                </a:cubicBezTo>
                <a:cubicBezTo>
                  <a:pt x="184" y="10"/>
                  <a:pt x="187" y="8"/>
                  <a:pt x="187" y="3"/>
                </a:cubicBezTo>
                <a:lnTo>
                  <a:pt x="196" y="3"/>
                </a:lnTo>
                <a:close/>
                <a:moveTo>
                  <a:pt x="252" y="95"/>
                </a:moveTo>
                <a:lnTo>
                  <a:pt x="241" y="95"/>
                </a:lnTo>
                <a:lnTo>
                  <a:pt x="241" y="65"/>
                </a:lnTo>
                <a:lnTo>
                  <a:pt x="225" y="65"/>
                </a:lnTo>
                <a:lnTo>
                  <a:pt x="225" y="95"/>
                </a:lnTo>
                <a:lnTo>
                  <a:pt x="215" y="95"/>
                </a:lnTo>
                <a:lnTo>
                  <a:pt x="215" y="26"/>
                </a:lnTo>
                <a:lnTo>
                  <a:pt x="225" y="26"/>
                </a:lnTo>
                <a:lnTo>
                  <a:pt x="225" y="55"/>
                </a:lnTo>
                <a:lnTo>
                  <a:pt x="241" y="55"/>
                </a:lnTo>
                <a:lnTo>
                  <a:pt x="241" y="26"/>
                </a:lnTo>
                <a:lnTo>
                  <a:pt x="252" y="26"/>
                </a:lnTo>
                <a:lnTo>
                  <a:pt x="252" y="95"/>
                </a:lnTo>
                <a:close/>
                <a:moveTo>
                  <a:pt x="306" y="95"/>
                </a:moveTo>
                <a:lnTo>
                  <a:pt x="295" y="95"/>
                </a:lnTo>
                <a:lnTo>
                  <a:pt x="295" y="50"/>
                </a:lnTo>
                <a:lnTo>
                  <a:pt x="277" y="95"/>
                </a:lnTo>
                <a:lnTo>
                  <a:pt x="267" y="95"/>
                </a:lnTo>
                <a:lnTo>
                  <a:pt x="267" y="26"/>
                </a:lnTo>
                <a:lnTo>
                  <a:pt x="278" y="26"/>
                </a:lnTo>
                <a:lnTo>
                  <a:pt x="278" y="72"/>
                </a:lnTo>
                <a:lnTo>
                  <a:pt x="297" y="26"/>
                </a:lnTo>
                <a:lnTo>
                  <a:pt x="306" y="26"/>
                </a:lnTo>
                <a:lnTo>
                  <a:pt x="306" y="95"/>
                </a:lnTo>
                <a:close/>
                <a:moveTo>
                  <a:pt x="359" y="95"/>
                </a:moveTo>
                <a:lnTo>
                  <a:pt x="348" y="95"/>
                </a:lnTo>
                <a:lnTo>
                  <a:pt x="348" y="65"/>
                </a:lnTo>
                <a:lnTo>
                  <a:pt x="332" y="65"/>
                </a:lnTo>
                <a:lnTo>
                  <a:pt x="332" y="95"/>
                </a:lnTo>
                <a:lnTo>
                  <a:pt x="322" y="95"/>
                </a:lnTo>
                <a:lnTo>
                  <a:pt x="322" y="26"/>
                </a:lnTo>
                <a:lnTo>
                  <a:pt x="332" y="26"/>
                </a:lnTo>
                <a:lnTo>
                  <a:pt x="332" y="55"/>
                </a:lnTo>
                <a:lnTo>
                  <a:pt x="348" y="55"/>
                </a:lnTo>
                <a:lnTo>
                  <a:pt x="348" y="26"/>
                </a:lnTo>
                <a:lnTo>
                  <a:pt x="359" y="26"/>
                </a:lnTo>
                <a:lnTo>
                  <a:pt x="359" y="95"/>
                </a:lnTo>
                <a:close/>
                <a:moveTo>
                  <a:pt x="411" y="76"/>
                </a:moveTo>
                <a:cubicBezTo>
                  <a:pt x="410" y="83"/>
                  <a:pt x="409" y="88"/>
                  <a:pt x="405" y="92"/>
                </a:cubicBezTo>
                <a:cubicBezTo>
                  <a:pt x="402" y="95"/>
                  <a:pt x="397" y="96"/>
                  <a:pt x="392" y="96"/>
                </a:cubicBezTo>
                <a:cubicBezTo>
                  <a:pt x="385" y="96"/>
                  <a:pt x="380" y="94"/>
                  <a:pt x="377" y="90"/>
                </a:cubicBezTo>
                <a:cubicBezTo>
                  <a:pt x="374" y="86"/>
                  <a:pt x="372" y="76"/>
                  <a:pt x="372" y="61"/>
                </a:cubicBezTo>
                <a:cubicBezTo>
                  <a:pt x="372" y="53"/>
                  <a:pt x="372" y="47"/>
                  <a:pt x="373" y="42"/>
                </a:cubicBezTo>
                <a:cubicBezTo>
                  <a:pt x="374" y="38"/>
                  <a:pt x="375" y="34"/>
                  <a:pt x="377" y="32"/>
                </a:cubicBezTo>
                <a:cubicBezTo>
                  <a:pt x="380" y="27"/>
                  <a:pt x="385" y="25"/>
                  <a:pt x="392" y="25"/>
                </a:cubicBezTo>
                <a:cubicBezTo>
                  <a:pt x="397" y="25"/>
                  <a:pt x="402" y="27"/>
                  <a:pt x="405" y="30"/>
                </a:cubicBezTo>
                <a:cubicBezTo>
                  <a:pt x="408" y="33"/>
                  <a:pt x="410" y="38"/>
                  <a:pt x="411" y="45"/>
                </a:cubicBezTo>
                <a:lnTo>
                  <a:pt x="400" y="45"/>
                </a:lnTo>
                <a:cubicBezTo>
                  <a:pt x="400" y="42"/>
                  <a:pt x="399" y="39"/>
                  <a:pt x="398" y="37"/>
                </a:cubicBezTo>
                <a:cubicBezTo>
                  <a:pt x="396" y="36"/>
                  <a:pt x="394" y="35"/>
                  <a:pt x="392" y="35"/>
                </a:cubicBezTo>
                <a:cubicBezTo>
                  <a:pt x="389" y="35"/>
                  <a:pt x="387" y="36"/>
                  <a:pt x="386" y="38"/>
                </a:cubicBezTo>
                <a:cubicBezTo>
                  <a:pt x="384" y="39"/>
                  <a:pt x="384" y="42"/>
                  <a:pt x="383" y="45"/>
                </a:cubicBezTo>
                <a:cubicBezTo>
                  <a:pt x="383" y="48"/>
                  <a:pt x="383" y="54"/>
                  <a:pt x="383" y="61"/>
                </a:cubicBezTo>
                <a:cubicBezTo>
                  <a:pt x="383" y="68"/>
                  <a:pt x="383" y="73"/>
                  <a:pt x="383" y="76"/>
                </a:cubicBezTo>
                <a:cubicBezTo>
                  <a:pt x="384" y="80"/>
                  <a:pt x="384" y="82"/>
                  <a:pt x="386" y="84"/>
                </a:cubicBezTo>
                <a:cubicBezTo>
                  <a:pt x="387" y="86"/>
                  <a:pt x="389" y="87"/>
                  <a:pt x="392" y="87"/>
                </a:cubicBezTo>
                <a:cubicBezTo>
                  <a:pt x="394" y="87"/>
                  <a:pt x="396" y="86"/>
                  <a:pt x="398" y="84"/>
                </a:cubicBezTo>
                <a:cubicBezTo>
                  <a:pt x="399" y="82"/>
                  <a:pt x="400" y="80"/>
                  <a:pt x="400" y="76"/>
                </a:cubicBezTo>
                <a:lnTo>
                  <a:pt x="411" y="76"/>
                </a:lnTo>
                <a:close/>
                <a:moveTo>
                  <a:pt x="466" y="95"/>
                </a:moveTo>
                <a:lnTo>
                  <a:pt x="453" y="95"/>
                </a:lnTo>
                <a:lnTo>
                  <a:pt x="434" y="59"/>
                </a:lnTo>
                <a:lnTo>
                  <a:pt x="452" y="26"/>
                </a:lnTo>
                <a:lnTo>
                  <a:pt x="464" y="26"/>
                </a:lnTo>
                <a:lnTo>
                  <a:pt x="445" y="59"/>
                </a:lnTo>
                <a:lnTo>
                  <a:pt x="466" y="95"/>
                </a:lnTo>
                <a:close/>
                <a:moveTo>
                  <a:pt x="433" y="95"/>
                </a:moveTo>
                <a:lnTo>
                  <a:pt x="423" y="95"/>
                </a:lnTo>
                <a:lnTo>
                  <a:pt x="423" y="26"/>
                </a:lnTo>
                <a:lnTo>
                  <a:pt x="433" y="26"/>
                </a:lnTo>
                <a:lnTo>
                  <a:pt x="433" y="95"/>
                </a:lnTo>
                <a:close/>
                <a:moveTo>
                  <a:pt x="514" y="95"/>
                </a:moveTo>
                <a:lnTo>
                  <a:pt x="503" y="95"/>
                </a:lnTo>
                <a:lnTo>
                  <a:pt x="503" y="50"/>
                </a:lnTo>
                <a:lnTo>
                  <a:pt x="484" y="95"/>
                </a:lnTo>
                <a:lnTo>
                  <a:pt x="474" y="95"/>
                </a:lnTo>
                <a:lnTo>
                  <a:pt x="474" y="26"/>
                </a:lnTo>
                <a:lnTo>
                  <a:pt x="485" y="26"/>
                </a:lnTo>
                <a:lnTo>
                  <a:pt x="485" y="72"/>
                </a:lnTo>
                <a:lnTo>
                  <a:pt x="504" y="26"/>
                </a:lnTo>
                <a:lnTo>
                  <a:pt x="514" y="26"/>
                </a:lnTo>
                <a:lnTo>
                  <a:pt x="514" y="95"/>
                </a:lnTo>
                <a:close/>
                <a:moveTo>
                  <a:pt x="568" y="95"/>
                </a:moveTo>
                <a:lnTo>
                  <a:pt x="557" y="95"/>
                </a:lnTo>
                <a:lnTo>
                  <a:pt x="557" y="50"/>
                </a:lnTo>
                <a:lnTo>
                  <a:pt x="539" y="95"/>
                </a:lnTo>
                <a:lnTo>
                  <a:pt x="529" y="95"/>
                </a:lnTo>
                <a:lnTo>
                  <a:pt x="529" y="26"/>
                </a:lnTo>
                <a:lnTo>
                  <a:pt x="540" y="26"/>
                </a:lnTo>
                <a:lnTo>
                  <a:pt x="540" y="72"/>
                </a:lnTo>
                <a:lnTo>
                  <a:pt x="558" y="26"/>
                </a:lnTo>
                <a:lnTo>
                  <a:pt x="568" y="26"/>
                </a:lnTo>
                <a:lnTo>
                  <a:pt x="568" y="95"/>
                </a:lnTo>
                <a:close/>
                <a:moveTo>
                  <a:pt x="564" y="3"/>
                </a:moveTo>
                <a:cubicBezTo>
                  <a:pt x="564" y="13"/>
                  <a:pt x="558" y="18"/>
                  <a:pt x="548" y="18"/>
                </a:cubicBezTo>
                <a:cubicBezTo>
                  <a:pt x="538" y="18"/>
                  <a:pt x="533" y="13"/>
                  <a:pt x="532" y="3"/>
                </a:cubicBezTo>
                <a:lnTo>
                  <a:pt x="540" y="3"/>
                </a:lnTo>
                <a:cubicBezTo>
                  <a:pt x="541" y="8"/>
                  <a:pt x="544" y="10"/>
                  <a:pt x="548" y="10"/>
                </a:cubicBezTo>
                <a:cubicBezTo>
                  <a:pt x="553" y="10"/>
                  <a:pt x="556" y="8"/>
                  <a:pt x="556" y="3"/>
                </a:cubicBezTo>
                <a:lnTo>
                  <a:pt x="564" y="3"/>
                </a:lnTo>
                <a:close/>
                <a:moveTo>
                  <a:pt x="203" y="159"/>
                </a:moveTo>
                <a:cubicBezTo>
                  <a:pt x="203" y="163"/>
                  <a:pt x="204" y="170"/>
                  <a:pt x="204" y="179"/>
                </a:cubicBezTo>
                <a:cubicBezTo>
                  <a:pt x="204" y="188"/>
                  <a:pt x="203" y="194"/>
                  <a:pt x="203" y="199"/>
                </a:cubicBezTo>
                <a:cubicBezTo>
                  <a:pt x="202" y="203"/>
                  <a:pt x="201" y="207"/>
                  <a:pt x="199" y="209"/>
                </a:cubicBezTo>
                <a:cubicBezTo>
                  <a:pt x="196" y="213"/>
                  <a:pt x="192" y="214"/>
                  <a:pt x="187" y="214"/>
                </a:cubicBezTo>
                <a:cubicBezTo>
                  <a:pt x="184" y="214"/>
                  <a:pt x="182" y="214"/>
                  <a:pt x="180" y="212"/>
                </a:cubicBezTo>
                <a:cubicBezTo>
                  <a:pt x="178" y="211"/>
                  <a:pt x="177" y="210"/>
                  <a:pt x="176" y="209"/>
                </a:cubicBezTo>
                <a:lnTo>
                  <a:pt x="176" y="239"/>
                </a:lnTo>
                <a:lnTo>
                  <a:pt x="165" y="239"/>
                </a:lnTo>
                <a:lnTo>
                  <a:pt x="165" y="144"/>
                </a:lnTo>
                <a:lnTo>
                  <a:pt x="176" y="144"/>
                </a:lnTo>
                <a:lnTo>
                  <a:pt x="176" y="150"/>
                </a:lnTo>
                <a:cubicBezTo>
                  <a:pt x="176" y="149"/>
                  <a:pt x="178" y="147"/>
                  <a:pt x="180" y="145"/>
                </a:cubicBezTo>
                <a:cubicBezTo>
                  <a:pt x="182" y="144"/>
                  <a:pt x="184" y="143"/>
                  <a:pt x="187" y="143"/>
                </a:cubicBezTo>
                <a:cubicBezTo>
                  <a:pt x="192" y="143"/>
                  <a:pt x="196" y="145"/>
                  <a:pt x="199" y="148"/>
                </a:cubicBezTo>
                <a:cubicBezTo>
                  <a:pt x="201" y="151"/>
                  <a:pt x="202" y="154"/>
                  <a:pt x="203" y="159"/>
                </a:cubicBezTo>
                <a:close/>
                <a:moveTo>
                  <a:pt x="192" y="195"/>
                </a:moveTo>
                <a:cubicBezTo>
                  <a:pt x="193" y="192"/>
                  <a:pt x="193" y="186"/>
                  <a:pt x="193" y="179"/>
                </a:cubicBezTo>
                <a:cubicBezTo>
                  <a:pt x="193" y="171"/>
                  <a:pt x="193" y="166"/>
                  <a:pt x="192" y="163"/>
                </a:cubicBezTo>
                <a:cubicBezTo>
                  <a:pt x="192" y="160"/>
                  <a:pt x="191" y="157"/>
                  <a:pt x="190" y="156"/>
                </a:cubicBezTo>
                <a:cubicBezTo>
                  <a:pt x="189" y="154"/>
                  <a:pt x="187" y="153"/>
                  <a:pt x="184" y="153"/>
                </a:cubicBezTo>
                <a:cubicBezTo>
                  <a:pt x="182" y="153"/>
                  <a:pt x="180" y="154"/>
                  <a:pt x="179" y="155"/>
                </a:cubicBezTo>
                <a:cubicBezTo>
                  <a:pt x="177" y="157"/>
                  <a:pt x="176" y="160"/>
                  <a:pt x="176" y="163"/>
                </a:cubicBezTo>
                <a:lnTo>
                  <a:pt x="176" y="195"/>
                </a:lnTo>
                <a:cubicBezTo>
                  <a:pt x="176" y="198"/>
                  <a:pt x="177" y="201"/>
                  <a:pt x="179" y="203"/>
                </a:cubicBezTo>
                <a:cubicBezTo>
                  <a:pt x="180" y="204"/>
                  <a:pt x="182" y="205"/>
                  <a:pt x="184" y="205"/>
                </a:cubicBezTo>
                <a:cubicBezTo>
                  <a:pt x="187" y="205"/>
                  <a:pt x="189" y="204"/>
                  <a:pt x="190" y="202"/>
                </a:cubicBezTo>
                <a:cubicBezTo>
                  <a:pt x="191" y="201"/>
                  <a:pt x="192" y="198"/>
                  <a:pt x="192" y="195"/>
                </a:cubicBezTo>
                <a:close/>
                <a:moveTo>
                  <a:pt x="252" y="213"/>
                </a:moveTo>
                <a:lnTo>
                  <a:pt x="242" y="213"/>
                </a:lnTo>
                <a:lnTo>
                  <a:pt x="242" y="207"/>
                </a:lnTo>
                <a:cubicBezTo>
                  <a:pt x="241" y="209"/>
                  <a:pt x="239" y="211"/>
                  <a:pt x="238" y="212"/>
                </a:cubicBezTo>
                <a:cubicBezTo>
                  <a:pt x="236" y="214"/>
                  <a:pt x="233" y="214"/>
                  <a:pt x="230" y="214"/>
                </a:cubicBezTo>
                <a:cubicBezTo>
                  <a:pt x="225" y="214"/>
                  <a:pt x="221" y="213"/>
                  <a:pt x="218" y="209"/>
                </a:cubicBezTo>
                <a:cubicBezTo>
                  <a:pt x="215" y="206"/>
                  <a:pt x="213" y="201"/>
                  <a:pt x="213" y="194"/>
                </a:cubicBezTo>
                <a:cubicBezTo>
                  <a:pt x="213" y="187"/>
                  <a:pt x="215" y="182"/>
                  <a:pt x="219" y="178"/>
                </a:cubicBezTo>
                <a:cubicBezTo>
                  <a:pt x="223" y="175"/>
                  <a:pt x="228" y="174"/>
                  <a:pt x="234" y="174"/>
                </a:cubicBezTo>
                <a:lnTo>
                  <a:pt x="241" y="174"/>
                </a:lnTo>
                <a:lnTo>
                  <a:pt x="241" y="163"/>
                </a:lnTo>
                <a:cubicBezTo>
                  <a:pt x="241" y="156"/>
                  <a:pt x="239" y="153"/>
                  <a:pt x="233" y="153"/>
                </a:cubicBezTo>
                <a:cubicBezTo>
                  <a:pt x="231" y="153"/>
                  <a:pt x="229" y="153"/>
                  <a:pt x="228" y="155"/>
                </a:cubicBezTo>
                <a:cubicBezTo>
                  <a:pt x="226" y="157"/>
                  <a:pt x="225" y="159"/>
                  <a:pt x="225" y="163"/>
                </a:cubicBezTo>
                <a:lnTo>
                  <a:pt x="214" y="163"/>
                </a:lnTo>
                <a:cubicBezTo>
                  <a:pt x="214" y="157"/>
                  <a:pt x="216" y="152"/>
                  <a:pt x="220" y="148"/>
                </a:cubicBezTo>
                <a:cubicBezTo>
                  <a:pt x="223" y="145"/>
                  <a:pt x="228" y="143"/>
                  <a:pt x="233" y="143"/>
                </a:cubicBezTo>
                <a:cubicBezTo>
                  <a:pt x="239" y="143"/>
                  <a:pt x="243" y="145"/>
                  <a:pt x="247" y="148"/>
                </a:cubicBezTo>
                <a:cubicBezTo>
                  <a:pt x="250" y="152"/>
                  <a:pt x="252" y="157"/>
                  <a:pt x="252" y="163"/>
                </a:cubicBezTo>
                <a:lnTo>
                  <a:pt x="252" y="213"/>
                </a:lnTo>
                <a:close/>
                <a:moveTo>
                  <a:pt x="241" y="194"/>
                </a:moveTo>
                <a:lnTo>
                  <a:pt x="241" y="181"/>
                </a:lnTo>
                <a:lnTo>
                  <a:pt x="235" y="181"/>
                </a:lnTo>
                <a:cubicBezTo>
                  <a:pt x="232" y="181"/>
                  <a:pt x="229" y="182"/>
                  <a:pt x="227" y="184"/>
                </a:cubicBezTo>
                <a:cubicBezTo>
                  <a:pt x="225" y="186"/>
                  <a:pt x="224" y="189"/>
                  <a:pt x="224" y="193"/>
                </a:cubicBezTo>
                <a:cubicBezTo>
                  <a:pt x="224" y="201"/>
                  <a:pt x="227" y="205"/>
                  <a:pt x="233" y="205"/>
                </a:cubicBezTo>
                <a:cubicBezTo>
                  <a:pt x="235" y="205"/>
                  <a:pt x="237" y="204"/>
                  <a:pt x="239" y="202"/>
                </a:cubicBezTo>
                <a:cubicBezTo>
                  <a:pt x="240" y="200"/>
                  <a:pt x="241" y="197"/>
                  <a:pt x="241" y="194"/>
                </a:cubicBezTo>
                <a:close/>
                <a:moveTo>
                  <a:pt x="306" y="213"/>
                </a:moveTo>
                <a:lnTo>
                  <a:pt x="295" y="213"/>
                </a:lnTo>
                <a:lnTo>
                  <a:pt x="295" y="168"/>
                </a:lnTo>
                <a:lnTo>
                  <a:pt x="277" y="213"/>
                </a:lnTo>
                <a:lnTo>
                  <a:pt x="267" y="213"/>
                </a:lnTo>
                <a:lnTo>
                  <a:pt x="267" y="144"/>
                </a:lnTo>
                <a:lnTo>
                  <a:pt x="277" y="144"/>
                </a:lnTo>
                <a:lnTo>
                  <a:pt x="277" y="190"/>
                </a:lnTo>
                <a:lnTo>
                  <a:pt x="296" y="144"/>
                </a:lnTo>
                <a:lnTo>
                  <a:pt x="306" y="144"/>
                </a:lnTo>
                <a:lnTo>
                  <a:pt x="306" y="213"/>
                </a:lnTo>
                <a:close/>
                <a:moveTo>
                  <a:pt x="302" y="121"/>
                </a:moveTo>
                <a:cubicBezTo>
                  <a:pt x="302" y="131"/>
                  <a:pt x="296" y="136"/>
                  <a:pt x="286" y="136"/>
                </a:cubicBezTo>
                <a:cubicBezTo>
                  <a:pt x="276" y="136"/>
                  <a:pt x="271" y="131"/>
                  <a:pt x="270" y="121"/>
                </a:cubicBezTo>
                <a:lnTo>
                  <a:pt x="278" y="121"/>
                </a:lnTo>
                <a:cubicBezTo>
                  <a:pt x="279" y="126"/>
                  <a:pt x="281" y="128"/>
                  <a:pt x="286" y="128"/>
                </a:cubicBezTo>
                <a:cubicBezTo>
                  <a:pt x="291" y="128"/>
                  <a:pt x="293" y="126"/>
                  <a:pt x="294" y="121"/>
                </a:cubicBezTo>
                <a:lnTo>
                  <a:pt x="302" y="121"/>
                </a:lnTo>
                <a:close/>
                <a:moveTo>
                  <a:pt x="357" y="160"/>
                </a:moveTo>
                <a:cubicBezTo>
                  <a:pt x="358" y="165"/>
                  <a:pt x="358" y="171"/>
                  <a:pt x="358" y="179"/>
                </a:cubicBezTo>
                <a:cubicBezTo>
                  <a:pt x="358" y="187"/>
                  <a:pt x="358" y="193"/>
                  <a:pt x="357" y="197"/>
                </a:cubicBezTo>
                <a:cubicBezTo>
                  <a:pt x="356" y="202"/>
                  <a:pt x="355" y="205"/>
                  <a:pt x="353" y="208"/>
                </a:cubicBezTo>
                <a:cubicBezTo>
                  <a:pt x="350" y="212"/>
                  <a:pt x="345" y="214"/>
                  <a:pt x="339" y="214"/>
                </a:cubicBezTo>
                <a:cubicBezTo>
                  <a:pt x="332" y="214"/>
                  <a:pt x="327" y="212"/>
                  <a:pt x="324" y="208"/>
                </a:cubicBezTo>
                <a:cubicBezTo>
                  <a:pt x="322" y="205"/>
                  <a:pt x="321" y="202"/>
                  <a:pt x="320" y="197"/>
                </a:cubicBezTo>
                <a:cubicBezTo>
                  <a:pt x="319" y="193"/>
                  <a:pt x="319" y="187"/>
                  <a:pt x="319" y="179"/>
                </a:cubicBezTo>
                <a:cubicBezTo>
                  <a:pt x="319" y="171"/>
                  <a:pt x="319" y="165"/>
                  <a:pt x="320" y="160"/>
                </a:cubicBezTo>
                <a:cubicBezTo>
                  <a:pt x="321" y="156"/>
                  <a:pt x="322" y="152"/>
                  <a:pt x="324" y="150"/>
                </a:cubicBezTo>
                <a:cubicBezTo>
                  <a:pt x="327" y="145"/>
                  <a:pt x="332" y="143"/>
                  <a:pt x="339" y="143"/>
                </a:cubicBezTo>
                <a:cubicBezTo>
                  <a:pt x="345" y="143"/>
                  <a:pt x="350" y="145"/>
                  <a:pt x="353" y="150"/>
                </a:cubicBezTo>
                <a:cubicBezTo>
                  <a:pt x="355" y="152"/>
                  <a:pt x="356" y="156"/>
                  <a:pt x="357" y="160"/>
                </a:cubicBezTo>
                <a:close/>
                <a:moveTo>
                  <a:pt x="347" y="179"/>
                </a:moveTo>
                <a:cubicBezTo>
                  <a:pt x="347" y="172"/>
                  <a:pt x="347" y="166"/>
                  <a:pt x="347" y="163"/>
                </a:cubicBezTo>
                <a:cubicBezTo>
                  <a:pt x="347" y="160"/>
                  <a:pt x="346" y="157"/>
                  <a:pt x="345" y="156"/>
                </a:cubicBezTo>
                <a:cubicBezTo>
                  <a:pt x="343" y="154"/>
                  <a:pt x="341" y="153"/>
                  <a:pt x="339" y="153"/>
                </a:cubicBezTo>
                <a:cubicBezTo>
                  <a:pt x="336" y="153"/>
                  <a:pt x="334" y="154"/>
                  <a:pt x="333" y="156"/>
                </a:cubicBezTo>
                <a:cubicBezTo>
                  <a:pt x="331" y="157"/>
                  <a:pt x="331" y="160"/>
                  <a:pt x="330" y="163"/>
                </a:cubicBezTo>
                <a:cubicBezTo>
                  <a:pt x="330" y="167"/>
                  <a:pt x="330" y="172"/>
                  <a:pt x="330" y="179"/>
                </a:cubicBezTo>
                <a:cubicBezTo>
                  <a:pt x="330" y="186"/>
                  <a:pt x="330" y="191"/>
                  <a:pt x="330" y="194"/>
                </a:cubicBezTo>
                <a:cubicBezTo>
                  <a:pt x="331" y="198"/>
                  <a:pt x="331" y="200"/>
                  <a:pt x="333" y="202"/>
                </a:cubicBezTo>
                <a:cubicBezTo>
                  <a:pt x="334" y="204"/>
                  <a:pt x="336" y="205"/>
                  <a:pt x="339" y="205"/>
                </a:cubicBezTo>
                <a:cubicBezTo>
                  <a:pt x="341" y="205"/>
                  <a:pt x="343" y="204"/>
                  <a:pt x="345" y="202"/>
                </a:cubicBezTo>
                <a:cubicBezTo>
                  <a:pt x="346" y="200"/>
                  <a:pt x="347" y="198"/>
                  <a:pt x="347" y="194"/>
                </a:cubicBezTo>
                <a:cubicBezTo>
                  <a:pt x="347" y="191"/>
                  <a:pt x="347" y="186"/>
                  <a:pt x="347" y="179"/>
                </a:cubicBezTo>
                <a:close/>
                <a:moveTo>
                  <a:pt x="409" y="213"/>
                </a:moveTo>
                <a:lnTo>
                  <a:pt x="398" y="213"/>
                </a:lnTo>
                <a:lnTo>
                  <a:pt x="398" y="183"/>
                </a:lnTo>
                <a:lnTo>
                  <a:pt x="382" y="183"/>
                </a:lnTo>
                <a:lnTo>
                  <a:pt x="382" y="213"/>
                </a:lnTo>
                <a:lnTo>
                  <a:pt x="371" y="213"/>
                </a:lnTo>
                <a:lnTo>
                  <a:pt x="371" y="144"/>
                </a:lnTo>
                <a:lnTo>
                  <a:pt x="382" y="144"/>
                </a:lnTo>
                <a:lnTo>
                  <a:pt x="382" y="173"/>
                </a:lnTo>
                <a:lnTo>
                  <a:pt x="398" y="173"/>
                </a:lnTo>
                <a:lnTo>
                  <a:pt x="398" y="144"/>
                </a:lnTo>
                <a:lnTo>
                  <a:pt x="409" y="144"/>
                </a:lnTo>
                <a:lnTo>
                  <a:pt x="409" y="213"/>
                </a:lnTo>
                <a:close/>
              </a:path>
            </a:pathLst>
          </a:custGeom>
          <a:solidFill>
            <a:srgbClr val="2B2A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Freeform 47"/>
          <p:cNvSpPr>
            <a:spLocks noEditPoints="1"/>
          </p:cNvSpPr>
          <p:nvPr/>
        </p:nvSpPr>
        <p:spPr bwMode="auto">
          <a:xfrm>
            <a:off x="4506986" y="1763831"/>
            <a:ext cx="485843" cy="189978"/>
          </a:xfrm>
          <a:custGeom>
            <a:avLst/>
            <a:gdLst>
              <a:gd name="T0" fmla="*/ 25 w 607"/>
              <a:gd name="T1" fmla="*/ 53 h 239"/>
              <a:gd name="T2" fmla="*/ 3 w 607"/>
              <a:gd name="T3" fmla="*/ 95 h 239"/>
              <a:gd name="T4" fmla="*/ 10 w 607"/>
              <a:gd name="T5" fmla="*/ 80 h 239"/>
              <a:gd name="T6" fmla="*/ 54 w 607"/>
              <a:gd name="T7" fmla="*/ 95 h 239"/>
              <a:gd name="T8" fmla="*/ 81 w 607"/>
              <a:gd name="T9" fmla="*/ 55 h 239"/>
              <a:gd name="T10" fmla="*/ 129 w 607"/>
              <a:gd name="T11" fmla="*/ 42 h 239"/>
              <a:gd name="T12" fmla="*/ 96 w 607"/>
              <a:gd name="T13" fmla="*/ 90 h 239"/>
              <a:gd name="T14" fmla="*/ 119 w 607"/>
              <a:gd name="T15" fmla="*/ 61 h 239"/>
              <a:gd name="T16" fmla="*/ 102 w 607"/>
              <a:gd name="T17" fmla="*/ 45 h 239"/>
              <a:gd name="T18" fmla="*/ 117 w 607"/>
              <a:gd name="T19" fmla="*/ 84 h 239"/>
              <a:gd name="T20" fmla="*/ 146 w 607"/>
              <a:gd name="T21" fmla="*/ 90 h 239"/>
              <a:gd name="T22" fmla="*/ 178 w 607"/>
              <a:gd name="T23" fmla="*/ 0 h 239"/>
              <a:gd name="T24" fmla="*/ 164 w 607"/>
              <a:gd name="T25" fmla="*/ 26 h 239"/>
              <a:gd name="T26" fmla="*/ 170 w 607"/>
              <a:gd name="T27" fmla="*/ 61 h 239"/>
              <a:gd name="T28" fmla="*/ 153 w 607"/>
              <a:gd name="T29" fmla="*/ 45 h 239"/>
              <a:gd name="T30" fmla="*/ 167 w 607"/>
              <a:gd name="T31" fmla="*/ 84 h 239"/>
              <a:gd name="T32" fmla="*/ 250 w 607"/>
              <a:gd name="T33" fmla="*/ 26 h 239"/>
              <a:gd name="T34" fmla="*/ 212 w 607"/>
              <a:gd name="T35" fmla="*/ 95 h 239"/>
              <a:gd name="T36" fmla="*/ 212 w 607"/>
              <a:gd name="T37" fmla="*/ 53 h 239"/>
              <a:gd name="T38" fmla="*/ 204 w 607"/>
              <a:gd name="T39" fmla="*/ 63 h 239"/>
              <a:gd name="T40" fmla="*/ 296 w 607"/>
              <a:gd name="T41" fmla="*/ 36 h 239"/>
              <a:gd name="T42" fmla="*/ 259 w 607"/>
              <a:gd name="T43" fmla="*/ 36 h 239"/>
              <a:gd name="T44" fmla="*/ 334 w 607"/>
              <a:gd name="T45" fmla="*/ 95 h 239"/>
              <a:gd name="T46" fmla="*/ 317 w 607"/>
              <a:gd name="T47" fmla="*/ 26 h 239"/>
              <a:gd name="T48" fmla="*/ 398 w 607"/>
              <a:gd name="T49" fmla="*/ 95 h 239"/>
              <a:gd name="T50" fmla="*/ 360 w 607"/>
              <a:gd name="T51" fmla="*/ 95 h 239"/>
              <a:gd name="T52" fmla="*/ 387 w 607"/>
              <a:gd name="T53" fmla="*/ 26 h 239"/>
              <a:gd name="T54" fmla="*/ 430 w 607"/>
              <a:gd name="T55" fmla="*/ 96 h 239"/>
              <a:gd name="T56" fmla="*/ 430 w 607"/>
              <a:gd name="T57" fmla="*/ 25 h 239"/>
              <a:gd name="T58" fmla="*/ 430 w 607"/>
              <a:gd name="T59" fmla="*/ 35 h 239"/>
              <a:gd name="T60" fmla="*/ 424 w 607"/>
              <a:gd name="T61" fmla="*/ 84 h 239"/>
              <a:gd name="T62" fmla="*/ 504 w 607"/>
              <a:gd name="T63" fmla="*/ 95 h 239"/>
              <a:gd name="T64" fmla="*/ 484 w 607"/>
              <a:gd name="T65" fmla="*/ 59 h 239"/>
              <a:gd name="T66" fmla="*/ 472 w 607"/>
              <a:gd name="T67" fmla="*/ 26 h 239"/>
              <a:gd name="T68" fmla="*/ 523 w 607"/>
              <a:gd name="T69" fmla="*/ 95 h 239"/>
              <a:gd name="T70" fmla="*/ 542 w 607"/>
              <a:gd name="T71" fmla="*/ 26 h 239"/>
              <a:gd name="T72" fmla="*/ 596 w 607"/>
              <a:gd name="T73" fmla="*/ 49 h 239"/>
              <a:gd name="T74" fmla="*/ 578 w 607"/>
              <a:gd name="T75" fmla="*/ 72 h 239"/>
              <a:gd name="T76" fmla="*/ 587 w 607"/>
              <a:gd name="T77" fmla="*/ 17 h 239"/>
              <a:gd name="T78" fmla="*/ 603 w 607"/>
              <a:gd name="T79" fmla="*/ 3 h 239"/>
              <a:gd name="T80" fmla="*/ 206 w 607"/>
              <a:gd name="T81" fmla="*/ 214 h 239"/>
              <a:gd name="T82" fmla="*/ 184 w 607"/>
              <a:gd name="T83" fmla="*/ 144 h 239"/>
              <a:gd name="T84" fmla="*/ 218 w 607"/>
              <a:gd name="T85" fmla="*/ 148 h 239"/>
              <a:gd name="T86" fmla="*/ 209 w 607"/>
              <a:gd name="T87" fmla="*/ 156 h 239"/>
              <a:gd name="T88" fmla="*/ 198 w 607"/>
              <a:gd name="T89" fmla="*/ 202 h 239"/>
              <a:gd name="T90" fmla="*/ 261 w 607"/>
              <a:gd name="T91" fmla="*/ 213 h 239"/>
              <a:gd name="T92" fmla="*/ 233 w 607"/>
              <a:gd name="T93" fmla="*/ 194 h 239"/>
              <a:gd name="T94" fmla="*/ 252 w 607"/>
              <a:gd name="T95" fmla="*/ 153 h 239"/>
              <a:gd name="T96" fmla="*/ 252 w 607"/>
              <a:gd name="T97" fmla="*/ 143 h 239"/>
              <a:gd name="T98" fmla="*/ 260 w 607"/>
              <a:gd name="T99" fmla="*/ 181 h 239"/>
              <a:gd name="T100" fmla="*/ 258 w 607"/>
              <a:gd name="T101" fmla="*/ 202 h 239"/>
              <a:gd name="T102" fmla="*/ 296 w 607"/>
              <a:gd name="T103" fmla="*/ 213 h 239"/>
              <a:gd name="T104" fmla="*/ 315 w 607"/>
              <a:gd name="T105" fmla="*/ 144 h 239"/>
              <a:gd name="T106" fmla="*/ 289 w 607"/>
              <a:gd name="T107" fmla="*/ 121 h 239"/>
              <a:gd name="T108" fmla="*/ 376 w 607"/>
              <a:gd name="T109" fmla="*/ 160 h 239"/>
              <a:gd name="T110" fmla="*/ 343 w 607"/>
              <a:gd name="T111" fmla="*/ 208 h 239"/>
              <a:gd name="T112" fmla="*/ 358 w 607"/>
              <a:gd name="T113" fmla="*/ 143 h 239"/>
              <a:gd name="T114" fmla="*/ 364 w 607"/>
              <a:gd name="T115" fmla="*/ 156 h 239"/>
              <a:gd name="T116" fmla="*/ 350 w 607"/>
              <a:gd name="T117" fmla="*/ 194 h 239"/>
              <a:gd name="T118" fmla="*/ 367 w 607"/>
              <a:gd name="T119" fmla="*/ 179 h 239"/>
              <a:gd name="T120" fmla="*/ 401 w 607"/>
              <a:gd name="T121" fmla="*/ 213 h 239"/>
              <a:gd name="T122" fmla="*/ 417 w 607"/>
              <a:gd name="T123" fmla="*/ 173 h 2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07" h="239">
                <a:moveTo>
                  <a:pt x="54" y="95"/>
                </a:moveTo>
                <a:lnTo>
                  <a:pt x="42" y="95"/>
                </a:lnTo>
                <a:lnTo>
                  <a:pt x="42" y="11"/>
                </a:lnTo>
                <a:lnTo>
                  <a:pt x="25" y="11"/>
                </a:lnTo>
                <a:lnTo>
                  <a:pt x="25" y="53"/>
                </a:lnTo>
                <a:cubicBezTo>
                  <a:pt x="25" y="60"/>
                  <a:pt x="25" y="67"/>
                  <a:pt x="24" y="72"/>
                </a:cubicBezTo>
                <a:cubicBezTo>
                  <a:pt x="23" y="77"/>
                  <a:pt x="22" y="81"/>
                  <a:pt x="21" y="84"/>
                </a:cubicBezTo>
                <a:cubicBezTo>
                  <a:pt x="20" y="87"/>
                  <a:pt x="18" y="90"/>
                  <a:pt x="16" y="91"/>
                </a:cubicBezTo>
                <a:cubicBezTo>
                  <a:pt x="14" y="93"/>
                  <a:pt x="12" y="94"/>
                  <a:pt x="10" y="95"/>
                </a:cubicBezTo>
                <a:cubicBezTo>
                  <a:pt x="8" y="95"/>
                  <a:pt x="6" y="95"/>
                  <a:pt x="3" y="95"/>
                </a:cubicBezTo>
                <a:lnTo>
                  <a:pt x="0" y="95"/>
                </a:lnTo>
                <a:lnTo>
                  <a:pt x="0" y="85"/>
                </a:lnTo>
                <a:lnTo>
                  <a:pt x="1" y="85"/>
                </a:lnTo>
                <a:cubicBezTo>
                  <a:pt x="3" y="85"/>
                  <a:pt x="5" y="85"/>
                  <a:pt x="6" y="84"/>
                </a:cubicBezTo>
                <a:cubicBezTo>
                  <a:pt x="7" y="83"/>
                  <a:pt x="9" y="82"/>
                  <a:pt x="10" y="80"/>
                </a:cubicBezTo>
                <a:cubicBezTo>
                  <a:pt x="12" y="78"/>
                  <a:pt x="13" y="75"/>
                  <a:pt x="13" y="70"/>
                </a:cubicBezTo>
                <a:cubicBezTo>
                  <a:pt x="14" y="65"/>
                  <a:pt x="14" y="59"/>
                  <a:pt x="14" y="51"/>
                </a:cubicBezTo>
                <a:lnTo>
                  <a:pt x="14" y="0"/>
                </a:lnTo>
                <a:lnTo>
                  <a:pt x="54" y="0"/>
                </a:lnTo>
                <a:lnTo>
                  <a:pt x="54" y="95"/>
                </a:lnTo>
                <a:close/>
                <a:moveTo>
                  <a:pt x="81" y="95"/>
                </a:moveTo>
                <a:lnTo>
                  <a:pt x="70" y="95"/>
                </a:lnTo>
                <a:lnTo>
                  <a:pt x="70" y="26"/>
                </a:lnTo>
                <a:lnTo>
                  <a:pt x="81" y="26"/>
                </a:lnTo>
                <a:lnTo>
                  <a:pt x="81" y="55"/>
                </a:lnTo>
                <a:lnTo>
                  <a:pt x="91" y="55"/>
                </a:lnTo>
                <a:cubicBezTo>
                  <a:pt x="91" y="43"/>
                  <a:pt x="93" y="35"/>
                  <a:pt x="96" y="31"/>
                </a:cubicBezTo>
                <a:cubicBezTo>
                  <a:pt x="99" y="27"/>
                  <a:pt x="104" y="25"/>
                  <a:pt x="110" y="25"/>
                </a:cubicBezTo>
                <a:cubicBezTo>
                  <a:pt x="117" y="25"/>
                  <a:pt x="122" y="27"/>
                  <a:pt x="125" y="31"/>
                </a:cubicBezTo>
                <a:cubicBezTo>
                  <a:pt x="127" y="34"/>
                  <a:pt x="128" y="38"/>
                  <a:pt x="129" y="42"/>
                </a:cubicBezTo>
                <a:cubicBezTo>
                  <a:pt x="130" y="47"/>
                  <a:pt x="130" y="53"/>
                  <a:pt x="130" y="61"/>
                </a:cubicBezTo>
                <a:cubicBezTo>
                  <a:pt x="130" y="68"/>
                  <a:pt x="130" y="75"/>
                  <a:pt x="129" y="79"/>
                </a:cubicBezTo>
                <a:cubicBezTo>
                  <a:pt x="128" y="84"/>
                  <a:pt x="127" y="87"/>
                  <a:pt x="125" y="90"/>
                </a:cubicBezTo>
                <a:cubicBezTo>
                  <a:pt x="122" y="94"/>
                  <a:pt x="117" y="96"/>
                  <a:pt x="110" y="96"/>
                </a:cubicBezTo>
                <a:cubicBezTo>
                  <a:pt x="104" y="96"/>
                  <a:pt x="99" y="94"/>
                  <a:pt x="96" y="90"/>
                </a:cubicBezTo>
                <a:cubicBezTo>
                  <a:pt x="93" y="86"/>
                  <a:pt x="91" y="77"/>
                  <a:pt x="91" y="65"/>
                </a:cubicBezTo>
                <a:lnTo>
                  <a:pt x="81" y="65"/>
                </a:lnTo>
                <a:lnTo>
                  <a:pt x="81" y="95"/>
                </a:lnTo>
                <a:close/>
                <a:moveTo>
                  <a:pt x="119" y="76"/>
                </a:moveTo>
                <a:cubicBezTo>
                  <a:pt x="119" y="73"/>
                  <a:pt x="119" y="68"/>
                  <a:pt x="119" y="61"/>
                </a:cubicBezTo>
                <a:cubicBezTo>
                  <a:pt x="119" y="54"/>
                  <a:pt x="119" y="48"/>
                  <a:pt x="119" y="45"/>
                </a:cubicBezTo>
                <a:cubicBezTo>
                  <a:pt x="118" y="42"/>
                  <a:pt x="118" y="39"/>
                  <a:pt x="117" y="38"/>
                </a:cubicBezTo>
                <a:cubicBezTo>
                  <a:pt x="115" y="36"/>
                  <a:pt x="113" y="35"/>
                  <a:pt x="110" y="35"/>
                </a:cubicBezTo>
                <a:cubicBezTo>
                  <a:pt x="108" y="35"/>
                  <a:pt x="106" y="36"/>
                  <a:pt x="104" y="38"/>
                </a:cubicBezTo>
                <a:cubicBezTo>
                  <a:pt x="103" y="39"/>
                  <a:pt x="103" y="42"/>
                  <a:pt x="102" y="45"/>
                </a:cubicBezTo>
                <a:cubicBezTo>
                  <a:pt x="102" y="49"/>
                  <a:pt x="102" y="54"/>
                  <a:pt x="102" y="61"/>
                </a:cubicBezTo>
                <a:cubicBezTo>
                  <a:pt x="102" y="68"/>
                  <a:pt x="102" y="73"/>
                  <a:pt x="102" y="76"/>
                </a:cubicBezTo>
                <a:cubicBezTo>
                  <a:pt x="103" y="80"/>
                  <a:pt x="103" y="82"/>
                  <a:pt x="104" y="84"/>
                </a:cubicBezTo>
                <a:cubicBezTo>
                  <a:pt x="106" y="86"/>
                  <a:pt x="108" y="87"/>
                  <a:pt x="110" y="87"/>
                </a:cubicBezTo>
                <a:cubicBezTo>
                  <a:pt x="113" y="87"/>
                  <a:pt x="115" y="86"/>
                  <a:pt x="117" y="84"/>
                </a:cubicBezTo>
                <a:cubicBezTo>
                  <a:pt x="118" y="82"/>
                  <a:pt x="118" y="80"/>
                  <a:pt x="119" y="76"/>
                </a:cubicBezTo>
                <a:close/>
                <a:moveTo>
                  <a:pt x="181" y="61"/>
                </a:moveTo>
                <a:cubicBezTo>
                  <a:pt x="181" y="76"/>
                  <a:pt x="179" y="86"/>
                  <a:pt x="176" y="90"/>
                </a:cubicBezTo>
                <a:cubicBezTo>
                  <a:pt x="172" y="94"/>
                  <a:pt x="168" y="96"/>
                  <a:pt x="161" y="96"/>
                </a:cubicBezTo>
                <a:cubicBezTo>
                  <a:pt x="154" y="96"/>
                  <a:pt x="150" y="94"/>
                  <a:pt x="146" y="90"/>
                </a:cubicBezTo>
                <a:cubicBezTo>
                  <a:pt x="143" y="86"/>
                  <a:pt x="141" y="76"/>
                  <a:pt x="141" y="61"/>
                </a:cubicBezTo>
                <a:cubicBezTo>
                  <a:pt x="141" y="43"/>
                  <a:pt x="142" y="32"/>
                  <a:pt x="142" y="26"/>
                </a:cubicBezTo>
                <a:cubicBezTo>
                  <a:pt x="143" y="20"/>
                  <a:pt x="145" y="15"/>
                  <a:pt x="147" y="12"/>
                </a:cubicBezTo>
                <a:cubicBezTo>
                  <a:pt x="149" y="8"/>
                  <a:pt x="153" y="5"/>
                  <a:pt x="158" y="3"/>
                </a:cubicBezTo>
                <a:cubicBezTo>
                  <a:pt x="163" y="1"/>
                  <a:pt x="170" y="0"/>
                  <a:pt x="178" y="0"/>
                </a:cubicBezTo>
                <a:lnTo>
                  <a:pt x="178" y="9"/>
                </a:lnTo>
                <a:cubicBezTo>
                  <a:pt x="172" y="10"/>
                  <a:pt x="168" y="10"/>
                  <a:pt x="164" y="11"/>
                </a:cubicBezTo>
                <a:cubicBezTo>
                  <a:pt x="161" y="12"/>
                  <a:pt x="158" y="13"/>
                  <a:pt x="157" y="16"/>
                </a:cubicBezTo>
                <a:cubicBezTo>
                  <a:pt x="154" y="19"/>
                  <a:pt x="153" y="24"/>
                  <a:pt x="152" y="32"/>
                </a:cubicBezTo>
                <a:cubicBezTo>
                  <a:pt x="155" y="28"/>
                  <a:pt x="159" y="26"/>
                  <a:pt x="164" y="26"/>
                </a:cubicBezTo>
                <a:cubicBezTo>
                  <a:pt x="168" y="26"/>
                  <a:pt x="172" y="27"/>
                  <a:pt x="175" y="31"/>
                </a:cubicBezTo>
                <a:cubicBezTo>
                  <a:pt x="178" y="33"/>
                  <a:pt x="179" y="37"/>
                  <a:pt x="180" y="41"/>
                </a:cubicBezTo>
                <a:cubicBezTo>
                  <a:pt x="180" y="46"/>
                  <a:pt x="181" y="52"/>
                  <a:pt x="181" y="61"/>
                </a:cubicBezTo>
                <a:close/>
                <a:moveTo>
                  <a:pt x="169" y="76"/>
                </a:moveTo>
                <a:cubicBezTo>
                  <a:pt x="170" y="73"/>
                  <a:pt x="170" y="68"/>
                  <a:pt x="170" y="61"/>
                </a:cubicBezTo>
                <a:cubicBezTo>
                  <a:pt x="170" y="53"/>
                  <a:pt x="170" y="48"/>
                  <a:pt x="169" y="45"/>
                </a:cubicBezTo>
                <a:cubicBezTo>
                  <a:pt x="169" y="42"/>
                  <a:pt x="168" y="39"/>
                  <a:pt x="167" y="38"/>
                </a:cubicBezTo>
                <a:cubicBezTo>
                  <a:pt x="166" y="36"/>
                  <a:pt x="164" y="35"/>
                  <a:pt x="161" y="35"/>
                </a:cubicBezTo>
                <a:cubicBezTo>
                  <a:pt x="158" y="35"/>
                  <a:pt x="156" y="36"/>
                  <a:pt x="155" y="38"/>
                </a:cubicBezTo>
                <a:cubicBezTo>
                  <a:pt x="154" y="39"/>
                  <a:pt x="153" y="42"/>
                  <a:pt x="153" y="45"/>
                </a:cubicBezTo>
                <a:cubicBezTo>
                  <a:pt x="152" y="48"/>
                  <a:pt x="152" y="53"/>
                  <a:pt x="152" y="61"/>
                </a:cubicBezTo>
                <a:cubicBezTo>
                  <a:pt x="152" y="68"/>
                  <a:pt x="152" y="73"/>
                  <a:pt x="153" y="76"/>
                </a:cubicBezTo>
                <a:cubicBezTo>
                  <a:pt x="153" y="80"/>
                  <a:pt x="154" y="82"/>
                  <a:pt x="155" y="84"/>
                </a:cubicBezTo>
                <a:cubicBezTo>
                  <a:pt x="156" y="86"/>
                  <a:pt x="158" y="87"/>
                  <a:pt x="161" y="87"/>
                </a:cubicBezTo>
                <a:cubicBezTo>
                  <a:pt x="164" y="87"/>
                  <a:pt x="166" y="86"/>
                  <a:pt x="167" y="84"/>
                </a:cubicBezTo>
                <a:cubicBezTo>
                  <a:pt x="168" y="82"/>
                  <a:pt x="169" y="80"/>
                  <a:pt x="169" y="76"/>
                </a:cubicBezTo>
                <a:close/>
                <a:moveTo>
                  <a:pt x="250" y="95"/>
                </a:moveTo>
                <a:lnTo>
                  <a:pt x="239" y="95"/>
                </a:lnTo>
                <a:lnTo>
                  <a:pt x="239" y="26"/>
                </a:lnTo>
                <a:lnTo>
                  <a:pt x="250" y="26"/>
                </a:lnTo>
                <a:lnTo>
                  <a:pt x="250" y="95"/>
                </a:lnTo>
                <a:close/>
                <a:moveTo>
                  <a:pt x="227" y="58"/>
                </a:moveTo>
                <a:cubicBezTo>
                  <a:pt x="230" y="61"/>
                  <a:pt x="232" y="67"/>
                  <a:pt x="232" y="74"/>
                </a:cubicBezTo>
                <a:cubicBezTo>
                  <a:pt x="232" y="81"/>
                  <a:pt x="230" y="87"/>
                  <a:pt x="227" y="90"/>
                </a:cubicBezTo>
                <a:cubicBezTo>
                  <a:pt x="224" y="94"/>
                  <a:pt x="219" y="95"/>
                  <a:pt x="212" y="95"/>
                </a:cubicBezTo>
                <a:lnTo>
                  <a:pt x="194" y="95"/>
                </a:lnTo>
                <a:lnTo>
                  <a:pt x="194" y="26"/>
                </a:lnTo>
                <a:lnTo>
                  <a:pt x="204" y="26"/>
                </a:lnTo>
                <a:lnTo>
                  <a:pt x="204" y="53"/>
                </a:lnTo>
                <a:lnTo>
                  <a:pt x="212" y="53"/>
                </a:lnTo>
                <a:cubicBezTo>
                  <a:pt x="219" y="53"/>
                  <a:pt x="224" y="55"/>
                  <a:pt x="227" y="58"/>
                </a:cubicBezTo>
                <a:close/>
                <a:moveTo>
                  <a:pt x="221" y="74"/>
                </a:moveTo>
                <a:cubicBezTo>
                  <a:pt x="221" y="70"/>
                  <a:pt x="220" y="67"/>
                  <a:pt x="219" y="65"/>
                </a:cubicBezTo>
                <a:cubicBezTo>
                  <a:pt x="217" y="63"/>
                  <a:pt x="215" y="63"/>
                  <a:pt x="212" y="63"/>
                </a:cubicBezTo>
                <a:lnTo>
                  <a:pt x="204" y="63"/>
                </a:lnTo>
                <a:lnTo>
                  <a:pt x="204" y="86"/>
                </a:lnTo>
                <a:lnTo>
                  <a:pt x="212" y="86"/>
                </a:lnTo>
                <a:cubicBezTo>
                  <a:pt x="215" y="86"/>
                  <a:pt x="217" y="85"/>
                  <a:pt x="219" y="83"/>
                </a:cubicBezTo>
                <a:cubicBezTo>
                  <a:pt x="220" y="81"/>
                  <a:pt x="221" y="78"/>
                  <a:pt x="221" y="74"/>
                </a:cubicBezTo>
                <a:close/>
                <a:moveTo>
                  <a:pt x="296" y="36"/>
                </a:moveTo>
                <a:lnTo>
                  <a:pt x="283" y="36"/>
                </a:lnTo>
                <a:lnTo>
                  <a:pt x="283" y="95"/>
                </a:lnTo>
                <a:lnTo>
                  <a:pt x="272" y="95"/>
                </a:lnTo>
                <a:lnTo>
                  <a:pt x="272" y="36"/>
                </a:lnTo>
                <a:lnTo>
                  <a:pt x="259" y="36"/>
                </a:lnTo>
                <a:lnTo>
                  <a:pt x="259" y="26"/>
                </a:lnTo>
                <a:lnTo>
                  <a:pt x="296" y="26"/>
                </a:lnTo>
                <a:lnTo>
                  <a:pt x="296" y="36"/>
                </a:lnTo>
                <a:close/>
                <a:moveTo>
                  <a:pt x="345" y="95"/>
                </a:moveTo>
                <a:lnTo>
                  <a:pt x="334" y="95"/>
                </a:lnTo>
                <a:lnTo>
                  <a:pt x="334" y="49"/>
                </a:lnTo>
                <a:lnTo>
                  <a:pt x="316" y="95"/>
                </a:lnTo>
                <a:lnTo>
                  <a:pt x="306" y="95"/>
                </a:lnTo>
                <a:lnTo>
                  <a:pt x="306" y="26"/>
                </a:lnTo>
                <a:lnTo>
                  <a:pt x="317" y="26"/>
                </a:lnTo>
                <a:lnTo>
                  <a:pt x="317" y="72"/>
                </a:lnTo>
                <a:lnTo>
                  <a:pt x="335" y="26"/>
                </a:lnTo>
                <a:lnTo>
                  <a:pt x="345" y="26"/>
                </a:lnTo>
                <a:lnTo>
                  <a:pt x="345" y="95"/>
                </a:lnTo>
                <a:close/>
                <a:moveTo>
                  <a:pt x="398" y="95"/>
                </a:moveTo>
                <a:lnTo>
                  <a:pt x="387" y="95"/>
                </a:lnTo>
                <a:lnTo>
                  <a:pt x="387" y="65"/>
                </a:lnTo>
                <a:lnTo>
                  <a:pt x="371" y="65"/>
                </a:lnTo>
                <a:lnTo>
                  <a:pt x="371" y="95"/>
                </a:lnTo>
                <a:lnTo>
                  <a:pt x="360" y="95"/>
                </a:lnTo>
                <a:lnTo>
                  <a:pt x="360" y="26"/>
                </a:lnTo>
                <a:lnTo>
                  <a:pt x="371" y="26"/>
                </a:lnTo>
                <a:lnTo>
                  <a:pt x="371" y="55"/>
                </a:lnTo>
                <a:lnTo>
                  <a:pt x="387" y="55"/>
                </a:lnTo>
                <a:lnTo>
                  <a:pt x="387" y="26"/>
                </a:lnTo>
                <a:lnTo>
                  <a:pt x="398" y="26"/>
                </a:lnTo>
                <a:lnTo>
                  <a:pt x="398" y="95"/>
                </a:lnTo>
                <a:close/>
                <a:moveTo>
                  <a:pt x="449" y="76"/>
                </a:moveTo>
                <a:cubicBezTo>
                  <a:pt x="449" y="83"/>
                  <a:pt x="447" y="88"/>
                  <a:pt x="444" y="91"/>
                </a:cubicBezTo>
                <a:cubicBezTo>
                  <a:pt x="441" y="95"/>
                  <a:pt x="436" y="96"/>
                  <a:pt x="430" y="96"/>
                </a:cubicBezTo>
                <a:cubicBezTo>
                  <a:pt x="424" y="96"/>
                  <a:pt x="419" y="94"/>
                  <a:pt x="416" y="90"/>
                </a:cubicBezTo>
                <a:cubicBezTo>
                  <a:pt x="412" y="86"/>
                  <a:pt x="411" y="76"/>
                  <a:pt x="411" y="61"/>
                </a:cubicBezTo>
                <a:cubicBezTo>
                  <a:pt x="411" y="53"/>
                  <a:pt x="411" y="47"/>
                  <a:pt x="412" y="42"/>
                </a:cubicBezTo>
                <a:cubicBezTo>
                  <a:pt x="412" y="38"/>
                  <a:pt x="414" y="34"/>
                  <a:pt x="416" y="31"/>
                </a:cubicBezTo>
                <a:cubicBezTo>
                  <a:pt x="419" y="27"/>
                  <a:pt x="424" y="25"/>
                  <a:pt x="430" y="25"/>
                </a:cubicBezTo>
                <a:cubicBezTo>
                  <a:pt x="436" y="25"/>
                  <a:pt x="441" y="27"/>
                  <a:pt x="444" y="30"/>
                </a:cubicBezTo>
                <a:cubicBezTo>
                  <a:pt x="447" y="33"/>
                  <a:pt x="449" y="38"/>
                  <a:pt x="449" y="45"/>
                </a:cubicBezTo>
                <a:lnTo>
                  <a:pt x="439" y="45"/>
                </a:lnTo>
                <a:cubicBezTo>
                  <a:pt x="439" y="42"/>
                  <a:pt x="438" y="39"/>
                  <a:pt x="436" y="37"/>
                </a:cubicBezTo>
                <a:cubicBezTo>
                  <a:pt x="435" y="36"/>
                  <a:pt x="433" y="35"/>
                  <a:pt x="430" y="35"/>
                </a:cubicBezTo>
                <a:cubicBezTo>
                  <a:pt x="428" y="35"/>
                  <a:pt x="426" y="36"/>
                  <a:pt x="424" y="38"/>
                </a:cubicBezTo>
                <a:cubicBezTo>
                  <a:pt x="423" y="39"/>
                  <a:pt x="422" y="42"/>
                  <a:pt x="422" y="45"/>
                </a:cubicBezTo>
                <a:cubicBezTo>
                  <a:pt x="422" y="48"/>
                  <a:pt x="422" y="53"/>
                  <a:pt x="422" y="61"/>
                </a:cubicBezTo>
                <a:cubicBezTo>
                  <a:pt x="422" y="68"/>
                  <a:pt x="422" y="73"/>
                  <a:pt x="422" y="76"/>
                </a:cubicBezTo>
                <a:cubicBezTo>
                  <a:pt x="422" y="80"/>
                  <a:pt x="423" y="82"/>
                  <a:pt x="424" y="84"/>
                </a:cubicBezTo>
                <a:cubicBezTo>
                  <a:pt x="426" y="86"/>
                  <a:pt x="428" y="87"/>
                  <a:pt x="430" y="87"/>
                </a:cubicBezTo>
                <a:cubicBezTo>
                  <a:pt x="433" y="87"/>
                  <a:pt x="435" y="86"/>
                  <a:pt x="436" y="84"/>
                </a:cubicBezTo>
                <a:cubicBezTo>
                  <a:pt x="438" y="82"/>
                  <a:pt x="439" y="80"/>
                  <a:pt x="439" y="76"/>
                </a:cubicBezTo>
                <a:lnTo>
                  <a:pt x="449" y="76"/>
                </a:lnTo>
                <a:close/>
                <a:moveTo>
                  <a:pt x="504" y="95"/>
                </a:moveTo>
                <a:lnTo>
                  <a:pt x="492" y="95"/>
                </a:lnTo>
                <a:lnTo>
                  <a:pt x="472" y="59"/>
                </a:lnTo>
                <a:lnTo>
                  <a:pt x="491" y="26"/>
                </a:lnTo>
                <a:lnTo>
                  <a:pt x="503" y="26"/>
                </a:lnTo>
                <a:lnTo>
                  <a:pt x="484" y="59"/>
                </a:lnTo>
                <a:lnTo>
                  <a:pt x="504" y="95"/>
                </a:lnTo>
                <a:close/>
                <a:moveTo>
                  <a:pt x="472" y="95"/>
                </a:moveTo>
                <a:lnTo>
                  <a:pt x="461" y="95"/>
                </a:lnTo>
                <a:lnTo>
                  <a:pt x="461" y="26"/>
                </a:lnTo>
                <a:lnTo>
                  <a:pt x="472" y="26"/>
                </a:lnTo>
                <a:lnTo>
                  <a:pt x="472" y="95"/>
                </a:lnTo>
                <a:close/>
                <a:moveTo>
                  <a:pt x="552" y="95"/>
                </a:moveTo>
                <a:lnTo>
                  <a:pt x="541" y="95"/>
                </a:lnTo>
                <a:lnTo>
                  <a:pt x="541" y="49"/>
                </a:lnTo>
                <a:lnTo>
                  <a:pt x="523" y="95"/>
                </a:lnTo>
                <a:lnTo>
                  <a:pt x="513" y="95"/>
                </a:lnTo>
                <a:lnTo>
                  <a:pt x="513" y="26"/>
                </a:lnTo>
                <a:lnTo>
                  <a:pt x="524" y="26"/>
                </a:lnTo>
                <a:lnTo>
                  <a:pt x="524" y="72"/>
                </a:lnTo>
                <a:lnTo>
                  <a:pt x="542" y="26"/>
                </a:lnTo>
                <a:lnTo>
                  <a:pt x="552" y="26"/>
                </a:lnTo>
                <a:lnTo>
                  <a:pt x="552" y="95"/>
                </a:lnTo>
                <a:close/>
                <a:moveTo>
                  <a:pt x="607" y="95"/>
                </a:moveTo>
                <a:lnTo>
                  <a:pt x="596" y="95"/>
                </a:lnTo>
                <a:lnTo>
                  <a:pt x="596" y="49"/>
                </a:lnTo>
                <a:lnTo>
                  <a:pt x="577" y="95"/>
                </a:lnTo>
                <a:lnTo>
                  <a:pt x="568" y="95"/>
                </a:lnTo>
                <a:lnTo>
                  <a:pt x="568" y="26"/>
                </a:lnTo>
                <a:lnTo>
                  <a:pt x="578" y="26"/>
                </a:lnTo>
                <a:lnTo>
                  <a:pt x="578" y="72"/>
                </a:lnTo>
                <a:lnTo>
                  <a:pt x="597" y="26"/>
                </a:lnTo>
                <a:lnTo>
                  <a:pt x="607" y="26"/>
                </a:lnTo>
                <a:lnTo>
                  <a:pt x="607" y="95"/>
                </a:lnTo>
                <a:close/>
                <a:moveTo>
                  <a:pt x="603" y="3"/>
                </a:moveTo>
                <a:cubicBezTo>
                  <a:pt x="602" y="13"/>
                  <a:pt x="597" y="17"/>
                  <a:pt x="587" y="17"/>
                </a:cubicBezTo>
                <a:cubicBezTo>
                  <a:pt x="577" y="17"/>
                  <a:pt x="571" y="13"/>
                  <a:pt x="571" y="3"/>
                </a:cubicBezTo>
                <a:lnTo>
                  <a:pt x="579" y="3"/>
                </a:lnTo>
                <a:cubicBezTo>
                  <a:pt x="580" y="8"/>
                  <a:pt x="582" y="10"/>
                  <a:pt x="587" y="10"/>
                </a:cubicBezTo>
                <a:cubicBezTo>
                  <a:pt x="592" y="10"/>
                  <a:pt x="594" y="8"/>
                  <a:pt x="595" y="3"/>
                </a:cubicBezTo>
                <a:lnTo>
                  <a:pt x="603" y="3"/>
                </a:lnTo>
                <a:close/>
                <a:moveTo>
                  <a:pt x="222" y="159"/>
                </a:moveTo>
                <a:cubicBezTo>
                  <a:pt x="223" y="163"/>
                  <a:pt x="223" y="170"/>
                  <a:pt x="223" y="179"/>
                </a:cubicBezTo>
                <a:cubicBezTo>
                  <a:pt x="223" y="188"/>
                  <a:pt x="223" y="194"/>
                  <a:pt x="222" y="199"/>
                </a:cubicBezTo>
                <a:cubicBezTo>
                  <a:pt x="221" y="203"/>
                  <a:pt x="220" y="207"/>
                  <a:pt x="218" y="209"/>
                </a:cubicBezTo>
                <a:cubicBezTo>
                  <a:pt x="215" y="213"/>
                  <a:pt x="211" y="214"/>
                  <a:pt x="206" y="214"/>
                </a:cubicBezTo>
                <a:cubicBezTo>
                  <a:pt x="204" y="214"/>
                  <a:pt x="201" y="214"/>
                  <a:pt x="199" y="212"/>
                </a:cubicBezTo>
                <a:cubicBezTo>
                  <a:pt x="198" y="211"/>
                  <a:pt x="196" y="210"/>
                  <a:pt x="195" y="208"/>
                </a:cubicBezTo>
                <a:lnTo>
                  <a:pt x="195" y="239"/>
                </a:lnTo>
                <a:lnTo>
                  <a:pt x="184" y="239"/>
                </a:lnTo>
                <a:lnTo>
                  <a:pt x="184" y="144"/>
                </a:lnTo>
                <a:lnTo>
                  <a:pt x="195" y="144"/>
                </a:lnTo>
                <a:lnTo>
                  <a:pt x="195" y="150"/>
                </a:lnTo>
                <a:cubicBezTo>
                  <a:pt x="195" y="148"/>
                  <a:pt x="197" y="147"/>
                  <a:pt x="199" y="145"/>
                </a:cubicBezTo>
                <a:cubicBezTo>
                  <a:pt x="201" y="144"/>
                  <a:pt x="204" y="143"/>
                  <a:pt x="206" y="143"/>
                </a:cubicBezTo>
                <a:cubicBezTo>
                  <a:pt x="211" y="143"/>
                  <a:pt x="215" y="145"/>
                  <a:pt x="218" y="148"/>
                </a:cubicBezTo>
                <a:cubicBezTo>
                  <a:pt x="220" y="151"/>
                  <a:pt x="221" y="154"/>
                  <a:pt x="222" y="159"/>
                </a:cubicBezTo>
                <a:close/>
                <a:moveTo>
                  <a:pt x="212" y="195"/>
                </a:moveTo>
                <a:cubicBezTo>
                  <a:pt x="212" y="192"/>
                  <a:pt x="212" y="186"/>
                  <a:pt x="212" y="179"/>
                </a:cubicBezTo>
                <a:cubicBezTo>
                  <a:pt x="212" y="171"/>
                  <a:pt x="212" y="166"/>
                  <a:pt x="212" y="163"/>
                </a:cubicBezTo>
                <a:cubicBezTo>
                  <a:pt x="211" y="159"/>
                  <a:pt x="210" y="157"/>
                  <a:pt x="209" y="156"/>
                </a:cubicBezTo>
                <a:cubicBezTo>
                  <a:pt x="208" y="154"/>
                  <a:pt x="206" y="153"/>
                  <a:pt x="203" y="153"/>
                </a:cubicBezTo>
                <a:cubicBezTo>
                  <a:pt x="201" y="153"/>
                  <a:pt x="199" y="154"/>
                  <a:pt x="198" y="155"/>
                </a:cubicBezTo>
                <a:cubicBezTo>
                  <a:pt x="196" y="157"/>
                  <a:pt x="195" y="159"/>
                  <a:pt x="195" y="163"/>
                </a:cubicBezTo>
                <a:lnTo>
                  <a:pt x="195" y="194"/>
                </a:lnTo>
                <a:cubicBezTo>
                  <a:pt x="195" y="198"/>
                  <a:pt x="196" y="201"/>
                  <a:pt x="198" y="202"/>
                </a:cubicBezTo>
                <a:cubicBezTo>
                  <a:pt x="199" y="204"/>
                  <a:pt x="201" y="205"/>
                  <a:pt x="203" y="205"/>
                </a:cubicBezTo>
                <a:cubicBezTo>
                  <a:pt x="206" y="205"/>
                  <a:pt x="208" y="204"/>
                  <a:pt x="209" y="202"/>
                </a:cubicBezTo>
                <a:cubicBezTo>
                  <a:pt x="210" y="200"/>
                  <a:pt x="211" y="198"/>
                  <a:pt x="212" y="195"/>
                </a:cubicBezTo>
                <a:close/>
                <a:moveTo>
                  <a:pt x="271" y="213"/>
                </a:moveTo>
                <a:lnTo>
                  <a:pt x="261" y="213"/>
                </a:lnTo>
                <a:lnTo>
                  <a:pt x="261" y="207"/>
                </a:lnTo>
                <a:cubicBezTo>
                  <a:pt x="260" y="209"/>
                  <a:pt x="259" y="210"/>
                  <a:pt x="257" y="212"/>
                </a:cubicBezTo>
                <a:cubicBezTo>
                  <a:pt x="255" y="214"/>
                  <a:pt x="252" y="214"/>
                  <a:pt x="249" y="214"/>
                </a:cubicBezTo>
                <a:cubicBezTo>
                  <a:pt x="244" y="214"/>
                  <a:pt x="240" y="213"/>
                  <a:pt x="237" y="209"/>
                </a:cubicBezTo>
                <a:cubicBezTo>
                  <a:pt x="234" y="206"/>
                  <a:pt x="233" y="201"/>
                  <a:pt x="233" y="194"/>
                </a:cubicBezTo>
                <a:cubicBezTo>
                  <a:pt x="233" y="187"/>
                  <a:pt x="235" y="182"/>
                  <a:pt x="239" y="178"/>
                </a:cubicBezTo>
                <a:cubicBezTo>
                  <a:pt x="242" y="175"/>
                  <a:pt x="247" y="173"/>
                  <a:pt x="253" y="173"/>
                </a:cubicBezTo>
                <a:lnTo>
                  <a:pt x="260" y="173"/>
                </a:lnTo>
                <a:lnTo>
                  <a:pt x="260" y="162"/>
                </a:lnTo>
                <a:cubicBezTo>
                  <a:pt x="260" y="156"/>
                  <a:pt x="258" y="153"/>
                  <a:pt x="252" y="153"/>
                </a:cubicBezTo>
                <a:cubicBezTo>
                  <a:pt x="250" y="153"/>
                  <a:pt x="248" y="153"/>
                  <a:pt x="247" y="155"/>
                </a:cubicBezTo>
                <a:cubicBezTo>
                  <a:pt x="245" y="157"/>
                  <a:pt x="244" y="159"/>
                  <a:pt x="244" y="163"/>
                </a:cubicBezTo>
                <a:lnTo>
                  <a:pt x="234" y="163"/>
                </a:lnTo>
                <a:cubicBezTo>
                  <a:pt x="234" y="157"/>
                  <a:pt x="235" y="152"/>
                  <a:pt x="239" y="148"/>
                </a:cubicBezTo>
                <a:cubicBezTo>
                  <a:pt x="242" y="145"/>
                  <a:pt x="247" y="143"/>
                  <a:pt x="252" y="143"/>
                </a:cubicBezTo>
                <a:cubicBezTo>
                  <a:pt x="258" y="143"/>
                  <a:pt x="263" y="145"/>
                  <a:pt x="266" y="148"/>
                </a:cubicBezTo>
                <a:cubicBezTo>
                  <a:pt x="269" y="152"/>
                  <a:pt x="271" y="157"/>
                  <a:pt x="271" y="163"/>
                </a:cubicBezTo>
                <a:lnTo>
                  <a:pt x="271" y="213"/>
                </a:lnTo>
                <a:close/>
                <a:moveTo>
                  <a:pt x="260" y="194"/>
                </a:moveTo>
                <a:lnTo>
                  <a:pt x="260" y="181"/>
                </a:lnTo>
                <a:lnTo>
                  <a:pt x="254" y="181"/>
                </a:lnTo>
                <a:cubicBezTo>
                  <a:pt x="251" y="181"/>
                  <a:pt x="248" y="182"/>
                  <a:pt x="247" y="184"/>
                </a:cubicBezTo>
                <a:cubicBezTo>
                  <a:pt x="244" y="186"/>
                  <a:pt x="243" y="189"/>
                  <a:pt x="243" y="193"/>
                </a:cubicBezTo>
                <a:cubicBezTo>
                  <a:pt x="243" y="201"/>
                  <a:pt x="246" y="205"/>
                  <a:pt x="252" y="205"/>
                </a:cubicBezTo>
                <a:cubicBezTo>
                  <a:pt x="254" y="205"/>
                  <a:pt x="256" y="204"/>
                  <a:pt x="258" y="202"/>
                </a:cubicBezTo>
                <a:cubicBezTo>
                  <a:pt x="260" y="200"/>
                  <a:pt x="260" y="197"/>
                  <a:pt x="260" y="194"/>
                </a:cubicBezTo>
                <a:close/>
                <a:moveTo>
                  <a:pt x="325" y="213"/>
                </a:moveTo>
                <a:lnTo>
                  <a:pt x="314" y="213"/>
                </a:lnTo>
                <a:lnTo>
                  <a:pt x="314" y="168"/>
                </a:lnTo>
                <a:lnTo>
                  <a:pt x="296" y="213"/>
                </a:lnTo>
                <a:lnTo>
                  <a:pt x="286" y="213"/>
                </a:lnTo>
                <a:lnTo>
                  <a:pt x="286" y="144"/>
                </a:lnTo>
                <a:lnTo>
                  <a:pt x="297" y="144"/>
                </a:lnTo>
                <a:lnTo>
                  <a:pt x="297" y="190"/>
                </a:lnTo>
                <a:lnTo>
                  <a:pt x="315" y="144"/>
                </a:lnTo>
                <a:lnTo>
                  <a:pt x="325" y="144"/>
                </a:lnTo>
                <a:lnTo>
                  <a:pt x="325" y="213"/>
                </a:lnTo>
                <a:close/>
                <a:moveTo>
                  <a:pt x="322" y="121"/>
                </a:moveTo>
                <a:cubicBezTo>
                  <a:pt x="321" y="131"/>
                  <a:pt x="316" y="136"/>
                  <a:pt x="305" y="136"/>
                </a:cubicBezTo>
                <a:cubicBezTo>
                  <a:pt x="295" y="136"/>
                  <a:pt x="290" y="131"/>
                  <a:pt x="289" y="121"/>
                </a:cubicBezTo>
                <a:lnTo>
                  <a:pt x="298" y="121"/>
                </a:lnTo>
                <a:cubicBezTo>
                  <a:pt x="298" y="126"/>
                  <a:pt x="301" y="128"/>
                  <a:pt x="305" y="128"/>
                </a:cubicBezTo>
                <a:cubicBezTo>
                  <a:pt x="310" y="128"/>
                  <a:pt x="313" y="126"/>
                  <a:pt x="313" y="121"/>
                </a:cubicBezTo>
                <a:lnTo>
                  <a:pt x="322" y="121"/>
                </a:lnTo>
                <a:close/>
                <a:moveTo>
                  <a:pt x="376" y="160"/>
                </a:moveTo>
                <a:cubicBezTo>
                  <a:pt x="377" y="165"/>
                  <a:pt x="377" y="171"/>
                  <a:pt x="377" y="179"/>
                </a:cubicBezTo>
                <a:cubicBezTo>
                  <a:pt x="377" y="187"/>
                  <a:pt x="377" y="193"/>
                  <a:pt x="376" y="197"/>
                </a:cubicBezTo>
                <a:cubicBezTo>
                  <a:pt x="376" y="202"/>
                  <a:pt x="374" y="205"/>
                  <a:pt x="372" y="208"/>
                </a:cubicBezTo>
                <a:cubicBezTo>
                  <a:pt x="369" y="212"/>
                  <a:pt x="364" y="214"/>
                  <a:pt x="358" y="214"/>
                </a:cubicBezTo>
                <a:cubicBezTo>
                  <a:pt x="351" y="214"/>
                  <a:pt x="346" y="212"/>
                  <a:pt x="343" y="208"/>
                </a:cubicBezTo>
                <a:cubicBezTo>
                  <a:pt x="341" y="205"/>
                  <a:pt x="340" y="202"/>
                  <a:pt x="339" y="197"/>
                </a:cubicBezTo>
                <a:cubicBezTo>
                  <a:pt x="339" y="193"/>
                  <a:pt x="338" y="186"/>
                  <a:pt x="338" y="179"/>
                </a:cubicBezTo>
                <a:cubicBezTo>
                  <a:pt x="338" y="171"/>
                  <a:pt x="339" y="165"/>
                  <a:pt x="339" y="160"/>
                </a:cubicBezTo>
                <a:cubicBezTo>
                  <a:pt x="340" y="156"/>
                  <a:pt x="341" y="152"/>
                  <a:pt x="343" y="150"/>
                </a:cubicBezTo>
                <a:cubicBezTo>
                  <a:pt x="346" y="145"/>
                  <a:pt x="351" y="143"/>
                  <a:pt x="358" y="143"/>
                </a:cubicBezTo>
                <a:cubicBezTo>
                  <a:pt x="364" y="143"/>
                  <a:pt x="369" y="145"/>
                  <a:pt x="372" y="150"/>
                </a:cubicBezTo>
                <a:cubicBezTo>
                  <a:pt x="374" y="152"/>
                  <a:pt x="376" y="156"/>
                  <a:pt x="376" y="160"/>
                </a:cubicBezTo>
                <a:close/>
                <a:moveTo>
                  <a:pt x="367" y="179"/>
                </a:moveTo>
                <a:cubicBezTo>
                  <a:pt x="367" y="172"/>
                  <a:pt x="366" y="166"/>
                  <a:pt x="366" y="163"/>
                </a:cubicBezTo>
                <a:cubicBezTo>
                  <a:pt x="366" y="160"/>
                  <a:pt x="365" y="157"/>
                  <a:pt x="364" y="156"/>
                </a:cubicBezTo>
                <a:cubicBezTo>
                  <a:pt x="362" y="154"/>
                  <a:pt x="360" y="153"/>
                  <a:pt x="358" y="153"/>
                </a:cubicBezTo>
                <a:cubicBezTo>
                  <a:pt x="355" y="153"/>
                  <a:pt x="353" y="154"/>
                  <a:pt x="352" y="156"/>
                </a:cubicBezTo>
                <a:cubicBezTo>
                  <a:pt x="351" y="157"/>
                  <a:pt x="350" y="160"/>
                  <a:pt x="350" y="163"/>
                </a:cubicBezTo>
                <a:cubicBezTo>
                  <a:pt x="349" y="167"/>
                  <a:pt x="349" y="172"/>
                  <a:pt x="349" y="179"/>
                </a:cubicBezTo>
                <a:cubicBezTo>
                  <a:pt x="349" y="186"/>
                  <a:pt x="349" y="191"/>
                  <a:pt x="350" y="194"/>
                </a:cubicBezTo>
                <a:cubicBezTo>
                  <a:pt x="350" y="198"/>
                  <a:pt x="351" y="200"/>
                  <a:pt x="352" y="202"/>
                </a:cubicBezTo>
                <a:cubicBezTo>
                  <a:pt x="353" y="204"/>
                  <a:pt x="355" y="205"/>
                  <a:pt x="358" y="205"/>
                </a:cubicBezTo>
                <a:cubicBezTo>
                  <a:pt x="360" y="205"/>
                  <a:pt x="362" y="204"/>
                  <a:pt x="364" y="202"/>
                </a:cubicBezTo>
                <a:cubicBezTo>
                  <a:pt x="365" y="200"/>
                  <a:pt x="366" y="198"/>
                  <a:pt x="366" y="194"/>
                </a:cubicBezTo>
                <a:cubicBezTo>
                  <a:pt x="366" y="191"/>
                  <a:pt x="367" y="186"/>
                  <a:pt x="367" y="179"/>
                </a:cubicBezTo>
                <a:close/>
                <a:moveTo>
                  <a:pt x="428" y="213"/>
                </a:moveTo>
                <a:lnTo>
                  <a:pt x="417" y="213"/>
                </a:lnTo>
                <a:lnTo>
                  <a:pt x="417" y="183"/>
                </a:lnTo>
                <a:lnTo>
                  <a:pt x="401" y="183"/>
                </a:lnTo>
                <a:lnTo>
                  <a:pt x="401" y="213"/>
                </a:lnTo>
                <a:lnTo>
                  <a:pt x="390" y="213"/>
                </a:lnTo>
                <a:lnTo>
                  <a:pt x="390" y="144"/>
                </a:lnTo>
                <a:lnTo>
                  <a:pt x="401" y="144"/>
                </a:lnTo>
                <a:lnTo>
                  <a:pt x="401" y="173"/>
                </a:lnTo>
                <a:lnTo>
                  <a:pt x="417" y="173"/>
                </a:lnTo>
                <a:lnTo>
                  <a:pt x="417" y="144"/>
                </a:lnTo>
                <a:lnTo>
                  <a:pt x="428" y="144"/>
                </a:lnTo>
                <a:lnTo>
                  <a:pt x="428" y="213"/>
                </a:lnTo>
                <a:close/>
              </a:path>
            </a:pathLst>
          </a:custGeom>
          <a:solidFill>
            <a:srgbClr val="2B2A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3" name="Freeform 48"/>
          <p:cNvSpPr>
            <a:spLocks noEditPoints="1"/>
          </p:cNvSpPr>
          <p:nvPr/>
        </p:nvSpPr>
        <p:spPr bwMode="auto">
          <a:xfrm>
            <a:off x="3010524" y="1415019"/>
            <a:ext cx="364383" cy="191535"/>
          </a:xfrm>
          <a:custGeom>
            <a:avLst/>
            <a:gdLst>
              <a:gd name="T0" fmla="*/ 4 w 456"/>
              <a:gd name="T1" fmla="*/ 57 h 239"/>
              <a:gd name="T2" fmla="*/ 14 w 456"/>
              <a:gd name="T3" fmla="*/ 49 h 239"/>
              <a:gd name="T4" fmla="*/ 43 w 456"/>
              <a:gd name="T5" fmla="*/ 95 h 239"/>
              <a:gd name="T6" fmla="*/ 54 w 456"/>
              <a:gd name="T7" fmla="*/ 111 h 239"/>
              <a:gd name="T8" fmla="*/ 64 w 456"/>
              <a:gd name="T9" fmla="*/ 26 h 239"/>
              <a:gd name="T10" fmla="*/ 141 w 456"/>
              <a:gd name="T11" fmla="*/ 112 h 239"/>
              <a:gd name="T12" fmla="*/ 98 w 456"/>
              <a:gd name="T13" fmla="*/ 85 h 239"/>
              <a:gd name="T14" fmla="*/ 145 w 456"/>
              <a:gd name="T15" fmla="*/ 85 h 239"/>
              <a:gd name="T16" fmla="*/ 120 w 456"/>
              <a:gd name="T17" fmla="*/ 36 h 239"/>
              <a:gd name="T18" fmla="*/ 197 w 456"/>
              <a:gd name="T19" fmla="*/ 42 h 239"/>
              <a:gd name="T20" fmla="*/ 164 w 456"/>
              <a:gd name="T21" fmla="*/ 90 h 239"/>
              <a:gd name="T22" fmla="*/ 179 w 456"/>
              <a:gd name="T23" fmla="*/ 25 h 239"/>
              <a:gd name="T24" fmla="*/ 185 w 456"/>
              <a:gd name="T25" fmla="*/ 37 h 239"/>
              <a:gd name="T26" fmla="*/ 170 w 456"/>
              <a:gd name="T27" fmla="*/ 76 h 239"/>
              <a:gd name="T28" fmla="*/ 187 w 456"/>
              <a:gd name="T29" fmla="*/ 60 h 239"/>
              <a:gd name="T30" fmla="*/ 211 w 456"/>
              <a:gd name="T31" fmla="*/ 26 h 239"/>
              <a:gd name="T32" fmla="*/ 240 w 456"/>
              <a:gd name="T33" fmla="*/ 59 h 239"/>
              <a:gd name="T34" fmla="*/ 229 w 456"/>
              <a:gd name="T35" fmla="*/ 64 h 239"/>
              <a:gd name="T36" fmla="*/ 239 w 456"/>
              <a:gd name="T37" fmla="*/ 75 h 239"/>
              <a:gd name="T38" fmla="*/ 222 w 456"/>
              <a:gd name="T39" fmla="*/ 55 h 239"/>
              <a:gd name="T40" fmla="*/ 279 w 456"/>
              <a:gd name="T41" fmla="*/ 96 h 239"/>
              <a:gd name="T42" fmla="*/ 279 w 456"/>
              <a:gd name="T43" fmla="*/ 25 h 239"/>
              <a:gd name="T44" fmla="*/ 279 w 456"/>
              <a:gd name="T45" fmla="*/ 35 h 239"/>
              <a:gd name="T46" fmla="*/ 273 w 456"/>
              <a:gd name="T47" fmla="*/ 83 h 239"/>
              <a:gd name="T48" fmla="*/ 353 w 456"/>
              <a:gd name="T49" fmla="*/ 95 h 239"/>
              <a:gd name="T50" fmla="*/ 332 w 456"/>
              <a:gd name="T51" fmla="*/ 59 h 239"/>
              <a:gd name="T52" fmla="*/ 321 w 456"/>
              <a:gd name="T53" fmla="*/ 26 h 239"/>
              <a:gd name="T54" fmla="*/ 372 w 456"/>
              <a:gd name="T55" fmla="*/ 95 h 239"/>
              <a:gd name="T56" fmla="*/ 391 w 456"/>
              <a:gd name="T57" fmla="*/ 26 h 239"/>
              <a:gd name="T58" fmla="*/ 445 w 456"/>
              <a:gd name="T59" fmla="*/ 49 h 239"/>
              <a:gd name="T60" fmla="*/ 427 w 456"/>
              <a:gd name="T61" fmla="*/ 72 h 239"/>
              <a:gd name="T62" fmla="*/ 436 w 456"/>
              <a:gd name="T63" fmla="*/ 17 h 239"/>
              <a:gd name="T64" fmla="*/ 452 w 456"/>
              <a:gd name="T65" fmla="*/ 3 h 239"/>
              <a:gd name="T66" fmla="*/ 128 w 456"/>
              <a:gd name="T67" fmla="*/ 214 h 239"/>
              <a:gd name="T68" fmla="*/ 106 w 456"/>
              <a:gd name="T69" fmla="*/ 144 h 239"/>
              <a:gd name="T70" fmla="*/ 139 w 456"/>
              <a:gd name="T71" fmla="*/ 148 h 239"/>
              <a:gd name="T72" fmla="*/ 130 w 456"/>
              <a:gd name="T73" fmla="*/ 155 h 239"/>
              <a:gd name="T74" fmla="*/ 119 w 456"/>
              <a:gd name="T75" fmla="*/ 202 h 239"/>
              <a:gd name="T76" fmla="*/ 182 w 456"/>
              <a:gd name="T77" fmla="*/ 213 h 239"/>
              <a:gd name="T78" fmla="*/ 154 w 456"/>
              <a:gd name="T79" fmla="*/ 193 h 239"/>
              <a:gd name="T80" fmla="*/ 174 w 456"/>
              <a:gd name="T81" fmla="*/ 152 h 239"/>
              <a:gd name="T82" fmla="*/ 174 w 456"/>
              <a:gd name="T83" fmla="*/ 143 h 239"/>
              <a:gd name="T84" fmla="*/ 182 w 456"/>
              <a:gd name="T85" fmla="*/ 181 h 239"/>
              <a:gd name="T86" fmla="*/ 179 w 456"/>
              <a:gd name="T87" fmla="*/ 202 h 239"/>
              <a:gd name="T88" fmla="*/ 217 w 456"/>
              <a:gd name="T89" fmla="*/ 213 h 239"/>
              <a:gd name="T90" fmla="*/ 236 w 456"/>
              <a:gd name="T91" fmla="*/ 144 h 239"/>
              <a:gd name="T92" fmla="*/ 210 w 456"/>
              <a:gd name="T93" fmla="*/ 121 h 239"/>
              <a:gd name="T94" fmla="*/ 298 w 456"/>
              <a:gd name="T95" fmla="*/ 160 h 239"/>
              <a:gd name="T96" fmla="*/ 264 w 456"/>
              <a:gd name="T97" fmla="*/ 208 h 239"/>
              <a:gd name="T98" fmla="*/ 279 w 456"/>
              <a:gd name="T99" fmla="*/ 143 h 239"/>
              <a:gd name="T100" fmla="*/ 285 w 456"/>
              <a:gd name="T101" fmla="*/ 155 h 239"/>
              <a:gd name="T102" fmla="*/ 271 w 456"/>
              <a:gd name="T103" fmla="*/ 194 h 239"/>
              <a:gd name="T104" fmla="*/ 288 w 456"/>
              <a:gd name="T105" fmla="*/ 179 h 239"/>
              <a:gd name="T106" fmla="*/ 322 w 456"/>
              <a:gd name="T107" fmla="*/ 213 h 239"/>
              <a:gd name="T108" fmla="*/ 338 w 456"/>
              <a:gd name="T109" fmla="*/ 173 h 2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456" h="239">
                <a:moveTo>
                  <a:pt x="43" y="95"/>
                </a:moveTo>
                <a:lnTo>
                  <a:pt x="31" y="95"/>
                </a:lnTo>
                <a:lnTo>
                  <a:pt x="31" y="61"/>
                </a:lnTo>
                <a:cubicBezTo>
                  <a:pt x="27" y="61"/>
                  <a:pt x="23" y="62"/>
                  <a:pt x="20" y="62"/>
                </a:cubicBezTo>
                <a:cubicBezTo>
                  <a:pt x="13" y="62"/>
                  <a:pt x="8" y="60"/>
                  <a:pt x="4" y="57"/>
                </a:cubicBezTo>
                <a:cubicBezTo>
                  <a:pt x="1" y="54"/>
                  <a:pt x="0" y="48"/>
                  <a:pt x="0" y="40"/>
                </a:cubicBezTo>
                <a:lnTo>
                  <a:pt x="0" y="0"/>
                </a:lnTo>
                <a:lnTo>
                  <a:pt x="11" y="0"/>
                </a:lnTo>
                <a:lnTo>
                  <a:pt x="11" y="39"/>
                </a:lnTo>
                <a:cubicBezTo>
                  <a:pt x="11" y="44"/>
                  <a:pt x="12" y="47"/>
                  <a:pt x="14" y="49"/>
                </a:cubicBezTo>
                <a:cubicBezTo>
                  <a:pt x="15" y="51"/>
                  <a:pt x="18" y="52"/>
                  <a:pt x="21" y="52"/>
                </a:cubicBezTo>
                <a:cubicBezTo>
                  <a:pt x="25" y="52"/>
                  <a:pt x="28" y="51"/>
                  <a:pt x="31" y="51"/>
                </a:cubicBezTo>
                <a:lnTo>
                  <a:pt x="31" y="0"/>
                </a:lnTo>
                <a:lnTo>
                  <a:pt x="43" y="0"/>
                </a:lnTo>
                <a:lnTo>
                  <a:pt x="43" y="95"/>
                </a:lnTo>
                <a:close/>
                <a:moveTo>
                  <a:pt x="97" y="26"/>
                </a:moveTo>
                <a:lnTo>
                  <a:pt x="77" y="106"/>
                </a:lnTo>
                <a:cubicBezTo>
                  <a:pt x="76" y="112"/>
                  <a:pt x="73" y="116"/>
                  <a:pt x="69" y="118"/>
                </a:cubicBezTo>
                <a:cubicBezTo>
                  <a:pt x="66" y="120"/>
                  <a:pt x="61" y="121"/>
                  <a:pt x="54" y="121"/>
                </a:cubicBezTo>
                <a:lnTo>
                  <a:pt x="54" y="111"/>
                </a:lnTo>
                <a:cubicBezTo>
                  <a:pt x="58" y="111"/>
                  <a:pt x="61" y="111"/>
                  <a:pt x="62" y="110"/>
                </a:cubicBezTo>
                <a:cubicBezTo>
                  <a:pt x="64" y="108"/>
                  <a:pt x="66" y="106"/>
                  <a:pt x="67" y="103"/>
                </a:cubicBezTo>
                <a:lnTo>
                  <a:pt x="69" y="95"/>
                </a:lnTo>
                <a:lnTo>
                  <a:pt x="52" y="26"/>
                </a:lnTo>
                <a:lnTo>
                  <a:pt x="64" y="26"/>
                </a:lnTo>
                <a:lnTo>
                  <a:pt x="74" y="78"/>
                </a:lnTo>
                <a:lnTo>
                  <a:pt x="85" y="26"/>
                </a:lnTo>
                <a:lnTo>
                  <a:pt x="97" y="26"/>
                </a:lnTo>
                <a:close/>
                <a:moveTo>
                  <a:pt x="151" y="112"/>
                </a:moveTo>
                <a:lnTo>
                  <a:pt x="141" y="112"/>
                </a:lnTo>
                <a:lnTo>
                  <a:pt x="141" y="95"/>
                </a:lnTo>
                <a:lnTo>
                  <a:pt x="108" y="95"/>
                </a:lnTo>
                <a:lnTo>
                  <a:pt x="108" y="112"/>
                </a:lnTo>
                <a:lnTo>
                  <a:pt x="98" y="112"/>
                </a:lnTo>
                <a:lnTo>
                  <a:pt x="98" y="85"/>
                </a:lnTo>
                <a:lnTo>
                  <a:pt x="104" y="85"/>
                </a:lnTo>
                <a:cubicBezTo>
                  <a:pt x="108" y="75"/>
                  <a:pt x="110" y="63"/>
                  <a:pt x="110" y="48"/>
                </a:cubicBezTo>
                <a:lnTo>
                  <a:pt x="110" y="26"/>
                </a:lnTo>
                <a:lnTo>
                  <a:pt x="145" y="26"/>
                </a:lnTo>
                <a:lnTo>
                  <a:pt x="145" y="85"/>
                </a:lnTo>
                <a:lnTo>
                  <a:pt x="151" y="85"/>
                </a:lnTo>
                <a:lnTo>
                  <a:pt x="151" y="112"/>
                </a:lnTo>
                <a:close/>
                <a:moveTo>
                  <a:pt x="134" y="85"/>
                </a:moveTo>
                <a:lnTo>
                  <a:pt x="134" y="36"/>
                </a:lnTo>
                <a:lnTo>
                  <a:pt x="120" y="36"/>
                </a:lnTo>
                <a:lnTo>
                  <a:pt x="120" y="50"/>
                </a:lnTo>
                <a:cubicBezTo>
                  <a:pt x="120" y="58"/>
                  <a:pt x="120" y="65"/>
                  <a:pt x="119" y="70"/>
                </a:cubicBezTo>
                <a:cubicBezTo>
                  <a:pt x="118" y="75"/>
                  <a:pt x="117" y="80"/>
                  <a:pt x="115" y="85"/>
                </a:cubicBezTo>
                <a:lnTo>
                  <a:pt x="134" y="85"/>
                </a:lnTo>
                <a:close/>
                <a:moveTo>
                  <a:pt x="197" y="42"/>
                </a:moveTo>
                <a:cubicBezTo>
                  <a:pt x="198" y="46"/>
                  <a:pt x="198" y="53"/>
                  <a:pt x="198" y="60"/>
                </a:cubicBezTo>
                <a:cubicBezTo>
                  <a:pt x="198" y="68"/>
                  <a:pt x="198" y="74"/>
                  <a:pt x="197" y="79"/>
                </a:cubicBezTo>
                <a:cubicBezTo>
                  <a:pt x="197" y="84"/>
                  <a:pt x="195" y="87"/>
                  <a:pt x="193" y="90"/>
                </a:cubicBezTo>
                <a:cubicBezTo>
                  <a:pt x="190" y="94"/>
                  <a:pt x="185" y="96"/>
                  <a:pt x="179" y="96"/>
                </a:cubicBezTo>
                <a:cubicBezTo>
                  <a:pt x="172" y="96"/>
                  <a:pt x="167" y="94"/>
                  <a:pt x="164" y="90"/>
                </a:cubicBezTo>
                <a:cubicBezTo>
                  <a:pt x="162" y="87"/>
                  <a:pt x="161" y="83"/>
                  <a:pt x="160" y="79"/>
                </a:cubicBezTo>
                <a:cubicBezTo>
                  <a:pt x="159" y="74"/>
                  <a:pt x="159" y="68"/>
                  <a:pt x="159" y="60"/>
                </a:cubicBezTo>
                <a:cubicBezTo>
                  <a:pt x="159" y="53"/>
                  <a:pt x="159" y="47"/>
                  <a:pt x="160" y="42"/>
                </a:cubicBezTo>
                <a:cubicBezTo>
                  <a:pt x="161" y="37"/>
                  <a:pt x="162" y="34"/>
                  <a:pt x="164" y="31"/>
                </a:cubicBezTo>
                <a:cubicBezTo>
                  <a:pt x="167" y="27"/>
                  <a:pt x="172" y="25"/>
                  <a:pt x="179" y="25"/>
                </a:cubicBezTo>
                <a:cubicBezTo>
                  <a:pt x="185" y="25"/>
                  <a:pt x="190" y="27"/>
                  <a:pt x="193" y="31"/>
                </a:cubicBezTo>
                <a:cubicBezTo>
                  <a:pt x="195" y="34"/>
                  <a:pt x="197" y="37"/>
                  <a:pt x="197" y="42"/>
                </a:cubicBezTo>
                <a:close/>
                <a:moveTo>
                  <a:pt x="187" y="60"/>
                </a:moveTo>
                <a:cubicBezTo>
                  <a:pt x="187" y="53"/>
                  <a:pt x="187" y="48"/>
                  <a:pt x="187" y="45"/>
                </a:cubicBezTo>
                <a:cubicBezTo>
                  <a:pt x="187" y="41"/>
                  <a:pt x="186" y="39"/>
                  <a:pt x="185" y="37"/>
                </a:cubicBezTo>
                <a:cubicBezTo>
                  <a:pt x="183" y="35"/>
                  <a:pt x="181" y="34"/>
                  <a:pt x="179" y="34"/>
                </a:cubicBezTo>
                <a:cubicBezTo>
                  <a:pt x="176" y="34"/>
                  <a:pt x="174" y="35"/>
                  <a:pt x="173" y="37"/>
                </a:cubicBezTo>
                <a:cubicBezTo>
                  <a:pt x="171" y="39"/>
                  <a:pt x="171" y="41"/>
                  <a:pt x="170" y="45"/>
                </a:cubicBezTo>
                <a:cubicBezTo>
                  <a:pt x="170" y="48"/>
                  <a:pt x="170" y="54"/>
                  <a:pt x="170" y="60"/>
                </a:cubicBezTo>
                <a:cubicBezTo>
                  <a:pt x="170" y="67"/>
                  <a:pt x="170" y="73"/>
                  <a:pt x="170" y="76"/>
                </a:cubicBezTo>
                <a:cubicBezTo>
                  <a:pt x="171" y="79"/>
                  <a:pt x="171" y="82"/>
                  <a:pt x="173" y="83"/>
                </a:cubicBezTo>
                <a:cubicBezTo>
                  <a:pt x="174" y="85"/>
                  <a:pt x="176" y="86"/>
                  <a:pt x="179" y="86"/>
                </a:cubicBezTo>
                <a:cubicBezTo>
                  <a:pt x="181" y="86"/>
                  <a:pt x="183" y="85"/>
                  <a:pt x="185" y="83"/>
                </a:cubicBezTo>
                <a:cubicBezTo>
                  <a:pt x="186" y="82"/>
                  <a:pt x="187" y="79"/>
                  <a:pt x="187" y="76"/>
                </a:cubicBezTo>
                <a:cubicBezTo>
                  <a:pt x="187" y="73"/>
                  <a:pt x="187" y="68"/>
                  <a:pt x="187" y="60"/>
                </a:cubicBezTo>
                <a:close/>
                <a:moveTo>
                  <a:pt x="250" y="75"/>
                </a:moveTo>
                <a:cubicBezTo>
                  <a:pt x="250" y="82"/>
                  <a:pt x="248" y="87"/>
                  <a:pt x="244" y="90"/>
                </a:cubicBezTo>
                <a:cubicBezTo>
                  <a:pt x="241" y="93"/>
                  <a:pt x="236" y="95"/>
                  <a:pt x="230" y="95"/>
                </a:cubicBezTo>
                <a:lnTo>
                  <a:pt x="211" y="95"/>
                </a:lnTo>
                <a:lnTo>
                  <a:pt x="211" y="26"/>
                </a:lnTo>
                <a:lnTo>
                  <a:pt x="230" y="26"/>
                </a:lnTo>
                <a:cubicBezTo>
                  <a:pt x="237" y="26"/>
                  <a:pt x="241" y="27"/>
                  <a:pt x="244" y="30"/>
                </a:cubicBezTo>
                <a:cubicBezTo>
                  <a:pt x="247" y="33"/>
                  <a:pt x="249" y="38"/>
                  <a:pt x="249" y="44"/>
                </a:cubicBezTo>
                <a:cubicBezTo>
                  <a:pt x="249" y="50"/>
                  <a:pt x="247" y="54"/>
                  <a:pt x="244" y="56"/>
                </a:cubicBezTo>
                <a:cubicBezTo>
                  <a:pt x="243" y="58"/>
                  <a:pt x="242" y="58"/>
                  <a:pt x="240" y="59"/>
                </a:cubicBezTo>
                <a:cubicBezTo>
                  <a:pt x="242" y="60"/>
                  <a:pt x="244" y="61"/>
                  <a:pt x="245" y="62"/>
                </a:cubicBezTo>
                <a:cubicBezTo>
                  <a:pt x="248" y="64"/>
                  <a:pt x="250" y="69"/>
                  <a:pt x="250" y="75"/>
                </a:cubicBezTo>
                <a:close/>
                <a:moveTo>
                  <a:pt x="239" y="75"/>
                </a:moveTo>
                <a:cubicBezTo>
                  <a:pt x="239" y="71"/>
                  <a:pt x="238" y="68"/>
                  <a:pt x="236" y="66"/>
                </a:cubicBezTo>
                <a:cubicBezTo>
                  <a:pt x="235" y="64"/>
                  <a:pt x="232" y="64"/>
                  <a:pt x="229" y="64"/>
                </a:cubicBezTo>
                <a:lnTo>
                  <a:pt x="222" y="64"/>
                </a:lnTo>
                <a:lnTo>
                  <a:pt x="222" y="86"/>
                </a:lnTo>
                <a:lnTo>
                  <a:pt x="229" y="86"/>
                </a:lnTo>
                <a:cubicBezTo>
                  <a:pt x="232" y="86"/>
                  <a:pt x="235" y="85"/>
                  <a:pt x="236" y="83"/>
                </a:cubicBezTo>
                <a:cubicBezTo>
                  <a:pt x="238" y="82"/>
                  <a:pt x="239" y="79"/>
                  <a:pt x="239" y="75"/>
                </a:cubicBezTo>
                <a:close/>
                <a:moveTo>
                  <a:pt x="238" y="45"/>
                </a:moveTo>
                <a:cubicBezTo>
                  <a:pt x="238" y="41"/>
                  <a:pt x="237" y="39"/>
                  <a:pt x="236" y="37"/>
                </a:cubicBezTo>
                <a:cubicBezTo>
                  <a:pt x="235" y="36"/>
                  <a:pt x="232" y="35"/>
                  <a:pt x="229" y="35"/>
                </a:cubicBezTo>
                <a:lnTo>
                  <a:pt x="222" y="35"/>
                </a:lnTo>
                <a:lnTo>
                  <a:pt x="222" y="55"/>
                </a:lnTo>
                <a:lnTo>
                  <a:pt x="229" y="55"/>
                </a:lnTo>
                <a:cubicBezTo>
                  <a:pt x="235" y="55"/>
                  <a:pt x="238" y="52"/>
                  <a:pt x="238" y="45"/>
                </a:cubicBezTo>
                <a:close/>
                <a:moveTo>
                  <a:pt x="298" y="76"/>
                </a:moveTo>
                <a:cubicBezTo>
                  <a:pt x="298" y="83"/>
                  <a:pt x="296" y="88"/>
                  <a:pt x="293" y="91"/>
                </a:cubicBezTo>
                <a:cubicBezTo>
                  <a:pt x="290" y="94"/>
                  <a:pt x="285" y="96"/>
                  <a:pt x="279" y="96"/>
                </a:cubicBezTo>
                <a:cubicBezTo>
                  <a:pt x="273" y="96"/>
                  <a:pt x="268" y="94"/>
                  <a:pt x="265" y="90"/>
                </a:cubicBezTo>
                <a:cubicBezTo>
                  <a:pt x="261" y="85"/>
                  <a:pt x="260" y="76"/>
                  <a:pt x="260" y="60"/>
                </a:cubicBezTo>
                <a:cubicBezTo>
                  <a:pt x="260" y="53"/>
                  <a:pt x="260" y="47"/>
                  <a:pt x="261" y="42"/>
                </a:cubicBezTo>
                <a:cubicBezTo>
                  <a:pt x="261" y="37"/>
                  <a:pt x="263" y="34"/>
                  <a:pt x="265" y="31"/>
                </a:cubicBezTo>
                <a:cubicBezTo>
                  <a:pt x="268" y="27"/>
                  <a:pt x="273" y="25"/>
                  <a:pt x="279" y="25"/>
                </a:cubicBezTo>
                <a:cubicBezTo>
                  <a:pt x="285" y="25"/>
                  <a:pt x="289" y="26"/>
                  <a:pt x="293" y="30"/>
                </a:cubicBezTo>
                <a:cubicBezTo>
                  <a:pt x="296" y="33"/>
                  <a:pt x="298" y="38"/>
                  <a:pt x="298" y="45"/>
                </a:cubicBezTo>
                <a:lnTo>
                  <a:pt x="287" y="45"/>
                </a:lnTo>
                <a:cubicBezTo>
                  <a:pt x="287" y="41"/>
                  <a:pt x="287" y="39"/>
                  <a:pt x="285" y="37"/>
                </a:cubicBezTo>
                <a:cubicBezTo>
                  <a:pt x="284" y="35"/>
                  <a:pt x="282" y="35"/>
                  <a:pt x="279" y="35"/>
                </a:cubicBezTo>
                <a:cubicBezTo>
                  <a:pt x="277" y="35"/>
                  <a:pt x="275" y="36"/>
                  <a:pt x="273" y="38"/>
                </a:cubicBezTo>
                <a:cubicBezTo>
                  <a:pt x="272" y="39"/>
                  <a:pt x="271" y="41"/>
                  <a:pt x="271" y="45"/>
                </a:cubicBezTo>
                <a:cubicBezTo>
                  <a:pt x="271" y="48"/>
                  <a:pt x="270" y="53"/>
                  <a:pt x="270" y="60"/>
                </a:cubicBezTo>
                <a:cubicBezTo>
                  <a:pt x="270" y="68"/>
                  <a:pt x="271" y="73"/>
                  <a:pt x="271" y="76"/>
                </a:cubicBezTo>
                <a:cubicBezTo>
                  <a:pt x="271" y="79"/>
                  <a:pt x="272" y="82"/>
                  <a:pt x="273" y="83"/>
                </a:cubicBezTo>
                <a:cubicBezTo>
                  <a:pt x="275" y="85"/>
                  <a:pt x="277" y="86"/>
                  <a:pt x="279" y="86"/>
                </a:cubicBezTo>
                <a:cubicBezTo>
                  <a:pt x="282" y="86"/>
                  <a:pt x="284" y="85"/>
                  <a:pt x="285" y="84"/>
                </a:cubicBezTo>
                <a:cubicBezTo>
                  <a:pt x="287" y="82"/>
                  <a:pt x="287" y="79"/>
                  <a:pt x="287" y="76"/>
                </a:cubicBezTo>
                <a:lnTo>
                  <a:pt x="298" y="76"/>
                </a:lnTo>
                <a:close/>
                <a:moveTo>
                  <a:pt x="353" y="95"/>
                </a:moveTo>
                <a:lnTo>
                  <a:pt x="341" y="95"/>
                </a:lnTo>
                <a:lnTo>
                  <a:pt x="321" y="59"/>
                </a:lnTo>
                <a:lnTo>
                  <a:pt x="340" y="26"/>
                </a:lnTo>
                <a:lnTo>
                  <a:pt x="351" y="26"/>
                </a:lnTo>
                <a:lnTo>
                  <a:pt x="332" y="59"/>
                </a:lnTo>
                <a:lnTo>
                  <a:pt x="353" y="95"/>
                </a:lnTo>
                <a:close/>
                <a:moveTo>
                  <a:pt x="321" y="95"/>
                </a:moveTo>
                <a:lnTo>
                  <a:pt x="310" y="95"/>
                </a:lnTo>
                <a:lnTo>
                  <a:pt x="310" y="26"/>
                </a:lnTo>
                <a:lnTo>
                  <a:pt x="321" y="26"/>
                </a:lnTo>
                <a:lnTo>
                  <a:pt x="321" y="95"/>
                </a:lnTo>
                <a:close/>
                <a:moveTo>
                  <a:pt x="401" y="95"/>
                </a:moveTo>
                <a:lnTo>
                  <a:pt x="390" y="95"/>
                </a:lnTo>
                <a:lnTo>
                  <a:pt x="390" y="49"/>
                </a:lnTo>
                <a:lnTo>
                  <a:pt x="372" y="95"/>
                </a:lnTo>
                <a:lnTo>
                  <a:pt x="362" y="95"/>
                </a:lnTo>
                <a:lnTo>
                  <a:pt x="362" y="26"/>
                </a:lnTo>
                <a:lnTo>
                  <a:pt x="373" y="26"/>
                </a:lnTo>
                <a:lnTo>
                  <a:pt x="373" y="72"/>
                </a:lnTo>
                <a:lnTo>
                  <a:pt x="391" y="26"/>
                </a:lnTo>
                <a:lnTo>
                  <a:pt x="401" y="26"/>
                </a:lnTo>
                <a:lnTo>
                  <a:pt x="401" y="95"/>
                </a:lnTo>
                <a:close/>
                <a:moveTo>
                  <a:pt x="456" y="95"/>
                </a:moveTo>
                <a:lnTo>
                  <a:pt x="445" y="95"/>
                </a:lnTo>
                <a:lnTo>
                  <a:pt x="445" y="49"/>
                </a:lnTo>
                <a:lnTo>
                  <a:pt x="426" y="95"/>
                </a:lnTo>
                <a:lnTo>
                  <a:pt x="416" y="95"/>
                </a:lnTo>
                <a:lnTo>
                  <a:pt x="416" y="26"/>
                </a:lnTo>
                <a:lnTo>
                  <a:pt x="427" y="26"/>
                </a:lnTo>
                <a:lnTo>
                  <a:pt x="427" y="72"/>
                </a:lnTo>
                <a:lnTo>
                  <a:pt x="446" y="26"/>
                </a:lnTo>
                <a:lnTo>
                  <a:pt x="456" y="26"/>
                </a:lnTo>
                <a:lnTo>
                  <a:pt x="456" y="95"/>
                </a:lnTo>
                <a:close/>
                <a:moveTo>
                  <a:pt x="452" y="3"/>
                </a:moveTo>
                <a:cubicBezTo>
                  <a:pt x="451" y="12"/>
                  <a:pt x="446" y="17"/>
                  <a:pt x="436" y="17"/>
                </a:cubicBezTo>
                <a:cubicBezTo>
                  <a:pt x="426" y="17"/>
                  <a:pt x="420" y="12"/>
                  <a:pt x="420" y="3"/>
                </a:cubicBezTo>
                <a:lnTo>
                  <a:pt x="428" y="3"/>
                </a:lnTo>
                <a:cubicBezTo>
                  <a:pt x="428" y="7"/>
                  <a:pt x="431" y="10"/>
                  <a:pt x="436" y="10"/>
                </a:cubicBezTo>
                <a:cubicBezTo>
                  <a:pt x="441" y="10"/>
                  <a:pt x="443" y="7"/>
                  <a:pt x="444" y="3"/>
                </a:cubicBezTo>
                <a:lnTo>
                  <a:pt x="452" y="3"/>
                </a:lnTo>
                <a:close/>
                <a:moveTo>
                  <a:pt x="143" y="158"/>
                </a:moveTo>
                <a:cubicBezTo>
                  <a:pt x="144" y="163"/>
                  <a:pt x="144" y="170"/>
                  <a:pt x="144" y="179"/>
                </a:cubicBezTo>
                <a:cubicBezTo>
                  <a:pt x="144" y="187"/>
                  <a:pt x="144" y="194"/>
                  <a:pt x="143" y="199"/>
                </a:cubicBezTo>
                <a:cubicBezTo>
                  <a:pt x="143" y="203"/>
                  <a:pt x="141" y="207"/>
                  <a:pt x="139" y="209"/>
                </a:cubicBezTo>
                <a:cubicBezTo>
                  <a:pt x="136" y="212"/>
                  <a:pt x="132" y="214"/>
                  <a:pt x="128" y="214"/>
                </a:cubicBezTo>
                <a:cubicBezTo>
                  <a:pt x="125" y="214"/>
                  <a:pt x="122" y="213"/>
                  <a:pt x="120" y="212"/>
                </a:cubicBezTo>
                <a:cubicBezTo>
                  <a:pt x="119" y="211"/>
                  <a:pt x="117" y="210"/>
                  <a:pt x="116" y="208"/>
                </a:cubicBezTo>
                <a:lnTo>
                  <a:pt x="116" y="239"/>
                </a:lnTo>
                <a:lnTo>
                  <a:pt x="106" y="239"/>
                </a:lnTo>
                <a:lnTo>
                  <a:pt x="106" y="144"/>
                </a:lnTo>
                <a:lnTo>
                  <a:pt x="116" y="144"/>
                </a:lnTo>
                <a:lnTo>
                  <a:pt x="116" y="149"/>
                </a:lnTo>
                <a:cubicBezTo>
                  <a:pt x="117" y="148"/>
                  <a:pt x="118" y="147"/>
                  <a:pt x="120" y="145"/>
                </a:cubicBezTo>
                <a:cubicBezTo>
                  <a:pt x="122" y="144"/>
                  <a:pt x="125" y="143"/>
                  <a:pt x="128" y="143"/>
                </a:cubicBezTo>
                <a:cubicBezTo>
                  <a:pt x="132" y="143"/>
                  <a:pt x="136" y="145"/>
                  <a:pt x="139" y="148"/>
                </a:cubicBezTo>
                <a:cubicBezTo>
                  <a:pt x="141" y="150"/>
                  <a:pt x="143" y="154"/>
                  <a:pt x="143" y="158"/>
                </a:cubicBezTo>
                <a:close/>
                <a:moveTo>
                  <a:pt x="133" y="195"/>
                </a:moveTo>
                <a:cubicBezTo>
                  <a:pt x="133" y="191"/>
                  <a:pt x="133" y="186"/>
                  <a:pt x="133" y="179"/>
                </a:cubicBezTo>
                <a:cubicBezTo>
                  <a:pt x="133" y="171"/>
                  <a:pt x="133" y="166"/>
                  <a:pt x="133" y="162"/>
                </a:cubicBezTo>
                <a:cubicBezTo>
                  <a:pt x="132" y="159"/>
                  <a:pt x="132" y="157"/>
                  <a:pt x="130" y="155"/>
                </a:cubicBezTo>
                <a:cubicBezTo>
                  <a:pt x="129" y="154"/>
                  <a:pt x="127" y="153"/>
                  <a:pt x="125" y="153"/>
                </a:cubicBezTo>
                <a:cubicBezTo>
                  <a:pt x="122" y="153"/>
                  <a:pt x="120" y="153"/>
                  <a:pt x="119" y="155"/>
                </a:cubicBezTo>
                <a:cubicBezTo>
                  <a:pt x="117" y="157"/>
                  <a:pt x="116" y="159"/>
                  <a:pt x="116" y="163"/>
                </a:cubicBezTo>
                <a:lnTo>
                  <a:pt x="116" y="194"/>
                </a:lnTo>
                <a:cubicBezTo>
                  <a:pt x="116" y="198"/>
                  <a:pt x="117" y="200"/>
                  <a:pt x="119" y="202"/>
                </a:cubicBezTo>
                <a:cubicBezTo>
                  <a:pt x="120" y="204"/>
                  <a:pt x="122" y="204"/>
                  <a:pt x="125" y="204"/>
                </a:cubicBezTo>
                <a:cubicBezTo>
                  <a:pt x="127" y="204"/>
                  <a:pt x="129" y="203"/>
                  <a:pt x="130" y="202"/>
                </a:cubicBezTo>
                <a:cubicBezTo>
                  <a:pt x="132" y="200"/>
                  <a:pt x="132" y="198"/>
                  <a:pt x="133" y="195"/>
                </a:cubicBezTo>
                <a:close/>
                <a:moveTo>
                  <a:pt x="192" y="213"/>
                </a:moveTo>
                <a:lnTo>
                  <a:pt x="182" y="213"/>
                </a:lnTo>
                <a:lnTo>
                  <a:pt x="182" y="207"/>
                </a:lnTo>
                <a:cubicBezTo>
                  <a:pt x="181" y="209"/>
                  <a:pt x="180" y="210"/>
                  <a:pt x="178" y="212"/>
                </a:cubicBezTo>
                <a:cubicBezTo>
                  <a:pt x="176" y="213"/>
                  <a:pt x="173" y="214"/>
                  <a:pt x="170" y="214"/>
                </a:cubicBezTo>
                <a:cubicBezTo>
                  <a:pt x="165" y="214"/>
                  <a:pt x="161" y="212"/>
                  <a:pt x="158" y="209"/>
                </a:cubicBezTo>
                <a:cubicBezTo>
                  <a:pt x="155" y="206"/>
                  <a:pt x="154" y="200"/>
                  <a:pt x="154" y="193"/>
                </a:cubicBezTo>
                <a:cubicBezTo>
                  <a:pt x="154" y="187"/>
                  <a:pt x="156" y="182"/>
                  <a:pt x="160" y="178"/>
                </a:cubicBezTo>
                <a:cubicBezTo>
                  <a:pt x="163" y="175"/>
                  <a:pt x="168" y="173"/>
                  <a:pt x="175" y="173"/>
                </a:cubicBezTo>
                <a:lnTo>
                  <a:pt x="182" y="173"/>
                </a:lnTo>
                <a:lnTo>
                  <a:pt x="182" y="162"/>
                </a:lnTo>
                <a:cubicBezTo>
                  <a:pt x="182" y="156"/>
                  <a:pt x="179" y="152"/>
                  <a:pt x="174" y="152"/>
                </a:cubicBezTo>
                <a:cubicBezTo>
                  <a:pt x="171" y="152"/>
                  <a:pt x="170" y="153"/>
                  <a:pt x="168" y="155"/>
                </a:cubicBezTo>
                <a:cubicBezTo>
                  <a:pt x="167" y="156"/>
                  <a:pt x="166" y="159"/>
                  <a:pt x="166" y="163"/>
                </a:cubicBezTo>
                <a:lnTo>
                  <a:pt x="155" y="163"/>
                </a:lnTo>
                <a:cubicBezTo>
                  <a:pt x="155" y="156"/>
                  <a:pt x="157" y="152"/>
                  <a:pt x="160" y="148"/>
                </a:cubicBezTo>
                <a:cubicBezTo>
                  <a:pt x="164" y="145"/>
                  <a:pt x="168" y="143"/>
                  <a:pt x="174" y="143"/>
                </a:cubicBezTo>
                <a:cubicBezTo>
                  <a:pt x="179" y="143"/>
                  <a:pt x="184" y="145"/>
                  <a:pt x="187" y="148"/>
                </a:cubicBezTo>
                <a:cubicBezTo>
                  <a:pt x="191" y="152"/>
                  <a:pt x="192" y="157"/>
                  <a:pt x="192" y="163"/>
                </a:cubicBezTo>
                <a:lnTo>
                  <a:pt x="192" y="213"/>
                </a:lnTo>
                <a:close/>
                <a:moveTo>
                  <a:pt x="182" y="194"/>
                </a:moveTo>
                <a:lnTo>
                  <a:pt x="182" y="181"/>
                </a:lnTo>
                <a:lnTo>
                  <a:pt x="176" y="181"/>
                </a:lnTo>
                <a:cubicBezTo>
                  <a:pt x="172" y="181"/>
                  <a:pt x="170" y="182"/>
                  <a:pt x="168" y="184"/>
                </a:cubicBezTo>
                <a:cubicBezTo>
                  <a:pt x="166" y="186"/>
                  <a:pt x="165" y="189"/>
                  <a:pt x="165" y="193"/>
                </a:cubicBezTo>
                <a:cubicBezTo>
                  <a:pt x="165" y="201"/>
                  <a:pt x="167" y="205"/>
                  <a:pt x="173" y="205"/>
                </a:cubicBezTo>
                <a:cubicBezTo>
                  <a:pt x="176" y="205"/>
                  <a:pt x="178" y="204"/>
                  <a:pt x="179" y="202"/>
                </a:cubicBezTo>
                <a:cubicBezTo>
                  <a:pt x="181" y="200"/>
                  <a:pt x="182" y="197"/>
                  <a:pt x="182" y="194"/>
                </a:cubicBezTo>
                <a:close/>
                <a:moveTo>
                  <a:pt x="246" y="213"/>
                </a:moveTo>
                <a:lnTo>
                  <a:pt x="235" y="213"/>
                </a:lnTo>
                <a:lnTo>
                  <a:pt x="235" y="167"/>
                </a:lnTo>
                <a:lnTo>
                  <a:pt x="217" y="213"/>
                </a:lnTo>
                <a:lnTo>
                  <a:pt x="207" y="213"/>
                </a:lnTo>
                <a:lnTo>
                  <a:pt x="207" y="144"/>
                </a:lnTo>
                <a:lnTo>
                  <a:pt x="218" y="144"/>
                </a:lnTo>
                <a:lnTo>
                  <a:pt x="218" y="190"/>
                </a:lnTo>
                <a:lnTo>
                  <a:pt x="236" y="144"/>
                </a:lnTo>
                <a:lnTo>
                  <a:pt x="246" y="144"/>
                </a:lnTo>
                <a:lnTo>
                  <a:pt x="246" y="213"/>
                </a:lnTo>
                <a:close/>
                <a:moveTo>
                  <a:pt x="243" y="121"/>
                </a:moveTo>
                <a:cubicBezTo>
                  <a:pt x="242" y="130"/>
                  <a:pt x="237" y="135"/>
                  <a:pt x="227" y="135"/>
                </a:cubicBezTo>
                <a:cubicBezTo>
                  <a:pt x="216" y="135"/>
                  <a:pt x="211" y="130"/>
                  <a:pt x="210" y="121"/>
                </a:cubicBezTo>
                <a:lnTo>
                  <a:pt x="219" y="121"/>
                </a:lnTo>
                <a:cubicBezTo>
                  <a:pt x="219" y="126"/>
                  <a:pt x="222" y="128"/>
                  <a:pt x="227" y="128"/>
                </a:cubicBezTo>
                <a:cubicBezTo>
                  <a:pt x="231" y="128"/>
                  <a:pt x="234" y="126"/>
                  <a:pt x="234" y="121"/>
                </a:cubicBezTo>
                <a:lnTo>
                  <a:pt x="243" y="121"/>
                </a:lnTo>
                <a:close/>
                <a:moveTo>
                  <a:pt x="298" y="160"/>
                </a:moveTo>
                <a:cubicBezTo>
                  <a:pt x="298" y="165"/>
                  <a:pt x="299" y="171"/>
                  <a:pt x="299" y="179"/>
                </a:cubicBezTo>
                <a:cubicBezTo>
                  <a:pt x="299" y="186"/>
                  <a:pt x="298" y="193"/>
                  <a:pt x="298" y="197"/>
                </a:cubicBezTo>
                <a:cubicBezTo>
                  <a:pt x="297" y="202"/>
                  <a:pt x="296" y="205"/>
                  <a:pt x="294" y="208"/>
                </a:cubicBezTo>
                <a:cubicBezTo>
                  <a:pt x="290" y="212"/>
                  <a:pt x="286" y="214"/>
                  <a:pt x="279" y="214"/>
                </a:cubicBezTo>
                <a:cubicBezTo>
                  <a:pt x="273" y="214"/>
                  <a:pt x="268" y="212"/>
                  <a:pt x="264" y="208"/>
                </a:cubicBezTo>
                <a:cubicBezTo>
                  <a:pt x="263" y="205"/>
                  <a:pt x="261" y="202"/>
                  <a:pt x="260" y="197"/>
                </a:cubicBezTo>
                <a:cubicBezTo>
                  <a:pt x="260" y="192"/>
                  <a:pt x="259" y="186"/>
                  <a:pt x="259" y="179"/>
                </a:cubicBezTo>
                <a:cubicBezTo>
                  <a:pt x="259" y="171"/>
                  <a:pt x="260" y="165"/>
                  <a:pt x="260" y="160"/>
                </a:cubicBezTo>
                <a:cubicBezTo>
                  <a:pt x="261" y="155"/>
                  <a:pt x="263" y="152"/>
                  <a:pt x="264" y="149"/>
                </a:cubicBezTo>
                <a:cubicBezTo>
                  <a:pt x="268" y="145"/>
                  <a:pt x="273" y="143"/>
                  <a:pt x="279" y="143"/>
                </a:cubicBezTo>
                <a:cubicBezTo>
                  <a:pt x="286" y="143"/>
                  <a:pt x="290" y="145"/>
                  <a:pt x="294" y="149"/>
                </a:cubicBezTo>
                <a:cubicBezTo>
                  <a:pt x="296" y="152"/>
                  <a:pt x="297" y="155"/>
                  <a:pt x="298" y="160"/>
                </a:cubicBezTo>
                <a:close/>
                <a:moveTo>
                  <a:pt x="288" y="179"/>
                </a:moveTo>
                <a:cubicBezTo>
                  <a:pt x="288" y="171"/>
                  <a:pt x="288" y="166"/>
                  <a:pt x="287" y="163"/>
                </a:cubicBezTo>
                <a:cubicBezTo>
                  <a:pt x="287" y="160"/>
                  <a:pt x="286" y="157"/>
                  <a:pt x="285" y="155"/>
                </a:cubicBezTo>
                <a:cubicBezTo>
                  <a:pt x="284" y="154"/>
                  <a:pt x="282" y="153"/>
                  <a:pt x="279" y="153"/>
                </a:cubicBezTo>
                <a:cubicBezTo>
                  <a:pt x="276" y="153"/>
                  <a:pt x="274" y="154"/>
                  <a:pt x="273" y="155"/>
                </a:cubicBezTo>
                <a:cubicBezTo>
                  <a:pt x="272" y="157"/>
                  <a:pt x="271" y="160"/>
                  <a:pt x="271" y="163"/>
                </a:cubicBezTo>
                <a:cubicBezTo>
                  <a:pt x="270" y="166"/>
                  <a:pt x="270" y="172"/>
                  <a:pt x="270" y="179"/>
                </a:cubicBezTo>
                <a:cubicBezTo>
                  <a:pt x="270" y="185"/>
                  <a:pt x="270" y="191"/>
                  <a:pt x="271" y="194"/>
                </a:cubicBezTo>
                <a:cubicBezTo>
                  <a:pt x="271" y="197"/>
                  <a:pt x="272" y="200"/>
                  <a:pt x="273" y="201"/>
                </a:cubicBezTo>
                <a:cubicBezTo>
                  <a:pt x="274" y="203"/>
                  <a:pt x="276" y="204"/>
                  <a:pt x="279" y="204"/>
                </a:cubicBezTo>
                <a:cubicBezTo>
                  <a:pt x="282" y="204"/>
                  <a:pt x="284" y="203"/>
                  <a:pt x="285" y="201"/>
                </a:cubicBezTo>
                <a:cubicBezTo>
                  <a:pt x="286" y="200"/>
                  <a:pt x="287" y="197"/>
                  <a:pt x="287" y="194"/>
                </a:cubicBezTo>
                <a:cubicBezTo>
                  <a:pt x="288" y="191"/>
                  <a:pt x="288" y="186"/>
                  <a:pt x="288" y="179"/>
                </a:cubicBezTo>
                <a:close/>
                <a:moveTo>
                  <a:pt x="349" y="213"/>
                </a:moveTo>
                <a:lnTo>
                  <a:pt x="338" y="213"/>
                </a:lnTo>
                <a:lnTo>
                  <a:pt x="338" y="183"/>
                </a:lnTo>
                <a:lnTo>
                  <a:pt x="322" y="183"/>
                </a:lnTo>
                <a:lnTo>
                  <a:pt x="322" y="213"/>
                </a:lnTo>
                <a:lnTo>
                  <a:pt x="312" y="213"/>
                </a:lnTo>
                <a:lnTo>
                  <a:pt x="312" y="144"/>
                </a:lnTo>
                <a:lnTo>
                  <a:pt x="322" y="144"/>
                </a:lnTo>
                <a:lnTo>
                  <a:pt x="322" y="173"/>
                </a:lnTo>
                <a:lnTo>
                  <a:pt x="338" y="173"/>
                </a:lnTo>
                <a:lnTo>
                  <a:pt x="338" y="144"/>
                </a:lnTo>
                <a:lnTo>
                  <a:pt x="349" y="144"/>
                </a:lnTo>
                <a:lnTo>
                  <a:pt x="349" y="213"/>
                </a:lnTo>
                <a:close/>
              </a:path>
            </a:pathLst>
          </a:custGeom>
          <a:solidFill>
            <a:srgbClr val="2B2A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4" name="Freeform 49"/>
          <p:cNvSpPr>
            <a:spLocks noEditPoints="1"/>
          </p:cNvSpPr>
          <p:nvPr/>
        </p:nvSpPr>
        <p:spPr bwMode="auto">
          <a:xfrm>
            <a:off x="3476125" y="2104856"/>
            <a:ext cx="568374" cy="191535"/>
          </a:xfrm>
          <a:custGeom>
            <a:avLst/>
            <a:gdLst>
              <a:gd name="T0" fmla="*/ 12 w 712"/>
              <a:gd name="T1" fmla="*/ 28 h 239"/>
              <a:gd name="T2" fmla="*/ 49 w 712"/>
              <a:gd name="T3" fmla="*/ 0 h 239"/>
              <a:gd name="T4" fmla="*/ 97 w 712"/>
              <a:gd name="T5" fmla="*/ 93 h 239"/>
              <a:gd name="T6" fmla="*/ 101 w 712"/>
              <a:gd name="T7" fmla="*/ 55 h 239"/>
              <a:gd name="T8" fmla="*/ 79 w 712"/>
              <a:gd name="T9" fmla="*/ 30 h 239"/>
              <a:gd name="T10" fmla="*/ 101 w 712"/>
              <a:gd name="T11" fmla="*/ 63 h 239"/>
              <a:gd name="T12" fmla="*/ 101 w 712"/>
              <a:gd name="T13" fmla="*/ 76 h 239"/>
              <a:gd name="T14" fmla="*/ 138 w 712"/>
              <a:gd name="T15" fmla="*/ 89 h 239"/>
              <a:gd name="T16" fmla="*/ 129 w 712"/>
              <a:gd name="T17" fmla="*/ 82 h 239"/>
              <a:gd name="T18" fmla="*/ 218 w 712"/>
              <a:gd name="T19" fmla="*/ 42 h 239"/>
              <a:gd name="T20" fmla="*/ 180 w 712"/>
              <a:gd name="T21" fmla="*/ 79 h 239"/>
              <a:gd name="T22" fmla="*/ 218 w 712"/>
              <a:gd name="T23" fmla="*/ 42 h 239"/>
              <a:gd name="T24" fmla="*/ 191 w 712"/>
              <a:gd name="T25" fmla="*/ 45 h 239"/>
              <a:gd name="T26" fmla="*/ 207 w 712"/>
              <a:gd name="T27" fmla="*/ 76 h 239"/>
              <a:gd name="T28" fmla="*/ 232 w 712"/>
              <a:gd name="T29" fmla="*/ 26 h 239"/>
              <a:gd name="T30" fmla="*/ 265 w 712"/>
              <a:gd name="T31" fmla="*/ 61 h 239"/>
              <a:gd name="T32" fmla="*/ 242 w 712"/>
              <a:gd name="T33" fmla="*/ 86 h 239"/>
              <a:gd name="T34" fmla="*/ 250 w 712"/>
              <a:gd name="T35" fmla="*/ 35 h 239"/>
              <a:gd name="T36" fmla="*/ 311 w 712"/>
              <a:gd name="T37" fmla="*/ 95 h 239"/>
              <a:gd name="T38" fmla="*/ 294 w 712"/>
              <a:gd name="T39" fmla="*/ 71 h 239"/>
              <a:gd name="T40" fmla="*/ 337 w 712"/>
              <a:gd name="T41" fmla="*/ 26 h 239"/>
              <a:gd name="T42" fmla="*/ 372 w 712"/>
              <a:gd name="T43" fmla="*/ 85 h 239"/>
              <a:gd name="T44" fmla="*/ 440 w 712"/>
              <a:gd name="T45" fmla="*/ 95 h 239"/>
              <a:gd name="T46" fmla="*/ 423 w 712"/>
              <a:gd name="T47" fmla="*/ 71 h 239"/>
              <a:gd name="T48" fmla="*/ 504 w 712"/>
              <a:gd name="T49" fmla="*/ 80 h 239"/>
              <a:gd name="T50" fmla="*/ 467 w 712"/>
              <a:gd name="T51" fmla="*/ 121 h 239"/>
              <a:gd name="T52" fmla="*/ 500 w 712"/>
              <a:gd name="T53" fmla="*/ 30 h 239"/>
              <a:gd name="T54" fmla="*/ 486 w 712"/>
              <a:gd name="T55" fmla="*/ 34 h 239"/>
              <a:gd name="T56" fmla="*/ 492 w 712"/>
              <a:gd name="T57" fmla="*/ 83 h 239"/>
              <a:gd name="T58" fmla="*/ 516 w 712"/>
              <a:gd name="T59" fmla="*/ 60 h 239"/>
              <a:gd name="T60" fmla="*/ 544 w 712"/>
              <a:gd name="T61" fmla="*/ 45 h 239"/>
              <a:gd name="T62" fmla="*/ 527 w 712"/>
              <a:gd name="T63" fmla="*/ 76 h 239"/>
              <a:gd name="T64" fmla="*/ 610 w 712"/>
              <a:gd name="T65" fmla="*/ 95 h 239"/>
              <a:gd name="T66" fmla="*/ 610 w 712"/>
              <a:gd name="T67" fmla="*/ 95 h 239"/>
              <a:gd name="T68" fmla="*/ 658 w 712"/>
              <a:gd name="T69" fmla="*/ 95 h 239"/>
              <a:gd name="T70" fmla="*/ 629 w 712"/>
              <a:gd name="T71" fmla="*/ 26 h 239"/>
              <a:gd name="T72" fmla="*/ 701 w 712"/>
              <a:gd name="T73" fmla="*/ 95 h 239"/>
              <a:gd name="T74" fmla="*/ 684 w 712"/>
              <a:gd name="T75" fmla="*/ 71 h 239"/>
              <a:gd name="T76" fmla="*/ 676 w 712"/>
              <a:gd name="T77" fmla="*/ 2 h 239"/>
              <a:gd name="T78" fmla="*/ 272 w 712"/>
              <a:gd name="T79" fmla="*/ 178 h 239"/>
              <a:gd name="T80" fmla="*/ 245 w 712"/>
              <a:gd name="T81" fmla="*/ 239 h 239"/>
              <a:gd name="T82" fmla="*/ 256 w 712"/>
              <a:gd name="T83" fmla="*/ 143 h 239"/>
              <a:gd name="T84" fmla="*/ 259 w 712"/>
              <a:gd name="T85" fmla="*/ 155 h 239"/>
              <a:gd name="T86" fmla="*/ 253 w 712"/>
              <a:gd name="T87" fmla="*/ 204 h 239"/>
              <a:gd name="T88" fmla="*/ 306 w 712"/>
              <a:gd name="T89" fmla="*/ 211 h 239"/>
              <a:gd name="T90" fmla="*/ 310 w 712"/>
              <a:gd name="T91" fmla="*/ 173 h 239"/>
              <a:gd name="T92" fmla="*/ 288 w 712"/>
              <a:gd name="T93" fmla="*/ 148 h 239"/>
              <a:gd name="T94" fmla="*/ 310 w 712"/>
              <a:gd name="T95" fmla="*/ 181 h 239"/>
              <a:gd name="T96" fmla="*/ 310 w 712"/>
              <a:gd name="T97" fmla="*/ 194 h 239"/>
              <a:gd name="T98" fmla="*/ 335 w 712"/>
              <a:gd name="T99" fmla="*/ 144 h 239"/>
              <a:gd name="T100" fmla="*/ 371 w 712"/>
              <a:gd name="T101" fmla="*/ 121 h 239"/>
              <a:gd name="T102" fmla="*/ 371 w 712"/>
              <a:gd name="T103" fmla="*/ 121 h 239"/>
              <a:gd name="T104" fmla="*/ 393 w 712"/>
              <a:gd name="T105" fmla="*/ 208 h 239"/>
              <a:gd name="T106" fmla="*/ 422 w 712"/>
              <a:gd name="T107" fmla="*/ 149 h 239"/>
              <a:gd name="T108" fmla="*/ 401 w 712"/>
              <a:gd name="T109" fmla="*/ 155 h 239"/>
              <a:gd name="T110" fmla="*/ 413 w 712"/>
              <a:gd name="T111" fmla="*/ 201 h 239"/>
              <a:gd name="T112" fmla="*/ 451 w 712"/>
              <a:gd name="T113" fmla="*/ 182 h 239"/>
              <a:gd name="T114" fmla="*/ 467 w 712"/>
              <a:gd name="T115" fmla="*/ 173 h 2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712" h="239">
                <a:moveTo>
                  <a:pt x="60" y="95"/>
                </a:moveTo>
                <a:lnTo>
                  <a:pt x="48" y="95"/>
                </a:lnTo>
                <a:lnTo>
                  <a:pt x="48" y="27"/>
                </a:lnTo>
                <a:lnTo>
                  <a:pt x="33" y="72"/>
                </a:lnTo>
                <a:lnTo>
                  <a:pt x="26" y="72"/>
                </a:lnTo>
                <a:lnTo>
                  <a:pt x="12" y="28"/>
                </a:lnTo>
                <a:lnTo>
                  <a:pt x="12" y="95"/>
                </a:lnTo>
                <a:lnTo>
                  <a:pt x="0" y="95"/>
                </a:lnTo>
                <a:lnTo>
                  <a:pt x="0" y="0"/>
                </a:lnTo>
                <a:lnTo>
                  <a:pt x="11" y="0"/>
                </a:lnTo>
                <a:lnTo>
                  <a:pt x="30" y="53"/>
                </a:lnTo>
                <a:lnTo>
                  <a:pt x="49" y="0"/>
                </a:lnTo>
                <a:lnTo>
                  <a:pt x="60" y="0"/>
                </a:lnTo>
                <a:lnTo>
                  <a:pt x="60" y="95"/>
                </a:lnTo>
                <a:close/>
                <a:moveTo>
                  <a:pt x="112" y="95"/>
                </a:moveTo>
                <a:lnTo>
                  <a:pt x="101" y="95"/>
                </a:lnTo>
                <a:lnTo>
                  <a:pt x="101" y="89"/>
                </a:lnTo>
                <a:cubicBezTo>
                  <a:pt x="100" y="90"/>
                  <a:pt x="99" y="92"/>
                  <a:pt x="97" y="93"/>
                </a:cubicBezTo>
                <a:cubicBezTo>
                  <a:pt x="95" y="95"/>
                  <a:pt x="92" y="96"/>
                  <a:pt x="89" y="96"/>
                </a:cubicBezTo>
                <a:cubicBezTo>
                  <a:pt x="84" y="96"/>
                  <a:pt x="80" y="94"/>
                  <a:pt x="77" y="91"/>
                </a:cubicBezTo>
                <a:cubicBezTo>
                  <a:pt x="74" y="87"/>
                  <a:pt x="73" y="82"/>
                  <a:pt x="73" y="75"/>
                </a:cubicBezTo>
                <a:cubicBezTo>
                  <a:pt x="73" y="68"/>
                  <a:pt x="75" y="63"/>
                  <a:pt x="79" y="60"/>
                </a:cubicBezTo>
                <a:cubicBezTo>
                  <a:pt x="83" y="56"/>
                  <a:pt x="87" y="55"/>
                  <a:pt x="94" y="55"/>
                </a:cubicBezTo>
                <a:lnTo>
                  <a:pt x="101" y="55"/>
                </a:lnTo>
                <a:lnTo>
                  <a:pt x="101" y="44"/>
                </a:lnTo>
                <a:cubicBezTo>
                  <a:pt x="101" y="37"/>
                  <a:pt x="98" y="34"/>
                  <a:pt x="93" y="34"/>
                </a:cubicBezTo>
                <a:cubicBezTo>
                  <a:pt x="91" y="34"/>
                  <a:pt x="89" y="35"/>
                  <a:pt x="87" y="36"/>
                </a:cubicBezTo>
                <a:cubicBezTo>
                  <a:pt x="86" y="38"/>
                  <a:pt x="85" y="41"/>
                  <a:pt x="85" y="44"/>
                </a:cubicBezTo>
                <a:lnTo>
                  <a:pt x="74" y="44"/>
                </a:lnTo>
                <a:cubicBezTo>
                  <a:pt x="74" y="38"/>
                  <a:pt x="76" y="33"/>
                  <a:pt x="79" y="30"/>
                </a:cubicBezTo>
                <a:cubicBezTo>
                  <a:pt x="83" y="26"/>
                  <a:pt x="87" y="25"/>
                  <a:pt x="93" y="25"/>
                </a:cubicBezTo>
                <a:cubicBezTo>
                  <a:pt x="98" y="25"/>
                  <a:pt x="103" y="26"/>
                  <a:pt x="106" y="29"/>
                </a:cubicBezTo>
                <a:cubicBezTo>
                  <a:pt x="110" y="33"/>
                  <a:pt x="112" y="38"/>
                  <a:pt x="112" y="45"/>
                </a:cubicBezTo>
                <a:lnTo>
                  <a:pt x="112" y="95"/>
                </a:lnTo>
                <a:close/>
                <a:moveTo>
                  <a:pt x="101" y="76"/>
                </a:moveTo>
                <a:lnTo>
                  <a:pt x="101" y="63"/>
                </a:lnTo>
                <a:lnTo>
                  <a:pt x="95" y="63"/>
                </a:lnTo>
                <a:cubicBezTo>
                  <a:pt x="91" y="63"/>
                  <a:pt x="89" y="64"/>
                  <a:pt x="87" y="65"/>
                </a:cubicBezTo>
                <a:cubicBezTo>
                  <a:pt x="85" y="67"/>
                  <a:pt x="84" y="70"/>
                  <a:pt x="84" y="75"/>
                </a:cubicBezTo>
                <a:cubicBezTo>
                  <a:pt x="84" y="82"/>
                  <a:pt x="86" y="86"/>
                  <a:pt x="92" y="86"/>
                </a:cubicBezTo>
                <a:cubicBezTo>
                  <a:pt x="95" y="86"/>
                  <a:pt x="97" y="85"/>
                  <a:pt x="98" y="83"/>
                </a:cubicBezTo>
                <a:cubicBezTo>
                  <a:pt x="100" y="81"/>
                  <a:pt x="101" y="79"/>
                  <a:pt x="101" y="76"/>
                </a:cubicBezTo>
                <a:close/>
                <a:moveTo>
                  <a:pt x="166" y="95"/>
                </a:moveTo>
                <a:lnTo>
                  <a:pt x="155" y="95"/>
                </a:lnTo>
                <a:lnTo>
                  <a:pt x="155" y="35"/>
                </a:lnTo>
                <a:lnTo>
                  <a:pt x="142" y="35"/>
                </a:lnTo>
                <a:lnTo>
                  <a:pt x="142" y="67"/>
                </a:lnTo>
                <a:cubicBezTo>
                  <a:pt x="142" y="78"/>
                  <a:pt x="141" y="85"/>
                  <a:pt x="138" y="89"/>
                </a:cubicBezTo>
                <a:cubicBezTo>
                  <a:pt x="135" y="93"/>
                  <a:pt x="130" y="95"/>
                  <a:pt x="124" y="95"/>
                </a:cubicBezTo>
                <a:lnTo>
                  <a:pt x="120" y="95"/>
                </a:lnTo>
                <a:lnTo>
                  <a:pt x="120" y="85"/>
                </a:lnTo>
                <a:lnTo>
                  <a:pt x="122" y="85"/>
                </a:lnTo>
                <a:cubicBezTo>
                  <a:pt x="124" y="85"/>
                  <a:pt x="125" y="85"/>
                  <a:pt x="126" y="85"/>
                </a:cubicBezTo>
                <a:cubicBezTo>
                  <a:pt x="127" y="84"/>
                  <a:pt x="128" y="83"/>
                  <a:pt x="129" y="82"/>
                </a:cubicBezTo>
                <a:cubicBezTo>
                  <a:pt x="130" y="81"/>
                  <a:pt x="130" y="79"/>
                  <a:pt x="131" y="76"/>
                </a:cubicBezTo>
                <a:cubicBezTo>
                  <a:pt x="132" y="73"/>
                  <a:pt x="132" y="70"/>
                  <a:pt x="132" y="65"/>
                </a:cubicBezTo>
                <a:lnTo>
                  <a:pt x="132" y="26"/>
                </a:lnTo>
                <a:lnTo>
                  <a:pt x="166" y="26"/>
                </a:lnTo>
                <a:lnTo>
                  <a:pt x="166" y="95"/>
                </a:lnTo>
                <a:close/>
                <a:moveTo>
                  <a:pt x="218" y="42"/>
                </a:moveTo>
                <a:cubicBezTo>
                  <a:pt x="218" y="46"/>
                  <a:pt x="219" y="52"/>
                  <a:pt x="219" y="60"/>
                </a:cubicBezTo>
                <a:cubicBezTo>
                  <a:pt x="219" y="68"/>
                  <a:pt x="218" y="74"/>
                  <a:pt x="218" y="79"/>
                </a:cubicBezTo>
                <a:cubicBezTo>
                  <a:pt x="217" y="83"/>
                  <a:pt x="216" y="87"/>
                  <a:pt x="214" y="89"/>
                </a:cubicBezTo>
                <a:cubicBezTo>
                  <a:pt x="210" y="94"/>
                  <a:pt x="206" y="96"/>
                  <a:pt x="199" y="96"/>
                </a:cubicBezTo>
                <a:cubicBezTo>
                  <a:pt x="193" y="96"/>
                  <a:pt x="188" y="94"/>
                  <a:pt x="184" y="89"/>
                </a:cubicBezTo>
                <a:cubicBezTo>
                  <a:pt x="183" y="87"/>
                  <a:pt x="181" y="83"/>
                  <a:pt x="180" y="79"/>
                </a:cubicBezTo>
                <a:cubicBezTo>
                  <a:pt x="180" y="74"/>
                  <a:pt x="179" y="68"/>
                  <a:pt x="179" y="60"/>
                </a:cubicBezTo>
                <a:cubicBezTo>
                  <a:pt x="179" y="52"/>
                  <a:pt x="180" y="46"/>
                  <a:pt x="180" y="42"/>
                </a:cubicBezTo>
                <a:cubicBezTo>
                  <a:pt x="181" y="37"/>
                  <a:pt x="183" y="34"/>
                  <a:pt x="184" y="31"/>
                </a:cubicBezTo>
                <a:cubicBezTo>
                  <a:pt x="188" y="27"/>
                  <a:pt x="193" y="25"/>
                  <a:pt x="199" y="25"/>
                </a:cubicBezTo>
                <a:cubicBezTo>
                  <a:pt x="206" y="25"/>
                  <a:pt x="210" y="27"/>
                  <a:pt x="214" y="31"/>
                </a:cubicBezTo>
                <a:cubicBezTo>
                  <a:pt x="216" y="34"/>
                  <a:pt x="217" y="37"/>
                  <a:pt x="218" y="42"/>
                </a:cubicBezTo>
                <a:close/>
                <a:moveTo>
                  <a:pt x="208" y="60"/>
                </a:moveTo>
                <a:cubicBezTo>
                  <a:pt x="208" y="53"/>
                  <a:pt x="208" y="48"/>
                  <a:pt x="207" y="44"/>
                </a:cubicBezTo>
                <a:cubicBezTo>
                  <a:pt x="207" y="41"/>
                  <a:pt x="206" y="39"/>
                  <a:pt x="205" y="37"/>
                </a:cubicBezTo>
                <a:cubicBezTo>
                  <a:pt x="204" y="35"/>
                  <a:pt x="202" y="34"/>
                  <a:pt x="199" y="34"/>
                </a:cubicBezTo>
                <a:cubicBezTo>
                  <a:pt x="196" y="34"/>
                  <a:pt x="194" y="35"/>
                  <a:pt x="193" y="37"/>
                </a:cubicBezTo>
                <a:cubicBezTo>
                  <a:pt x="192" y="39"/>
                  <a:pt x="191" y="41"/>
                  <a:pt x="191" y="45"/>
                </a:cubicBezTo>
                <a:cubicBezTo>
                  <a:pt x="190" y="48"/>
                  <a:pt x="190" y="53"/>
                  <a:pt x="190" y="60"/>
                </a:cubicBezTo>
                <a:cubicBezTo>
                  <a:pt x="190" y="67"/>
                  <a:pt x="190" y="72"/>
                  <a:pt x="191" y="76"/>
                </a:cubicBezTo>
                <a:cubicBezTo>
                  <a:pt x="191" y="79"/>
                  <a:pt x="192" y="82"/>
                  <a:pt x="193" y="83"/>
                </a:cubicBezTo>
                <a:cubicBezTo>
                  <a:pt x="194" y="85"/>
                  <a:pt x="196" y="86"/>
                  <a:pt x="199" y="86"/>
                </a:cubicBezTo>
                <a:cubicBezTo>
                  <a:pt x="202" y="86"/>
                  <a:pt x="204" y="85"/>
                  <a:pt x="205" y="83"/>
                </a:cubicBezTo>
                <a:cubicBezTo>
                  <a:pt x="206" y="82"/>
                  <a:pt x="207" y="79"/>
                  <a:pt x="207" y="76"/>
                </a:cubicBezTo>
                <a:cubicBezTo>
                  <a:pt x="208" y="73"/>
                  <a:pt x="208" y="67"/>
                  <a:pt x="208" y="60"/>
                </a:cubicBezTo>
                <a:close/>
                <a:moveTo>
                  <a:pt x="270" y="75"/>
                </a:moveTo>
                <a:cubicBezTo>
                  <a:pt x="270" y="82"/>
                  <a:pt x="268" y="87"/>
                  <a:pt x="265" y="90"/>
                </a:cubicBezTo>
                <a:cubicBezTo>
                  <a:pt x="262" y="93"/>
                  <a:pt x="257" y="95"/>
                  <a:pt x="250" y="95"/>
                </a:cubicBezTo>
                <a:lnTo>
                  <a:pt x="232" y="95"/>
                </a:lnTo>
                <a:lnTo>
                  <a:pt x="232" y="26"/>
                </a:lnTo>
                <a:lnTo>
                  <a:pt x="250" y="26"/>
                </a:lnTo>
                <a:cubicBezTo>
                  <a:pt x="257" y="26"/>
                  <a:pt x="262" y="27"/>
                  <a:pt x="265" y="30"/>
                </a:cubicBezTo>
                <a:cubicBezTo>
                  <a:pt x="268" y="33"/>
                  <a:pt x="269" y="38"/>
                  <a:pt x="269" y="44"/>
                </a:cubicBezTo>
                <a:cubicBezTo>
                  <a:pt x="269" y="49"/>
                  <a:pt x="268" y="53"/>
                  <a:pt x="265" y="56"/>
                </a:cubicBezTo>
                <a:cubicBezTo>
                  <a:pt x="263" y="57"/>
                  <a:pt x="262" y="58"/>
                  <a:pt x="261" y="59"/>
                </a:cubicBezTo>
                <a:cubicBezTo>
                  <a:pt x="263" y="59"/>
                  <a:pt x="264" y="60"/>
                  <a:pt x="265" y="61"/>
                </a:cubicBezTo>
                <a:cubicBezTo>
                  <a:pt x="268" y="64"/>
                  <a:pt x="270" y="69"/>
                  <a:pt x="270" y="75"/>
                </a:cubicBezTo>
                <a:close/>
                <a:moveTo>
                  <a:pt x="259" y="74"/>
                </a:moveTo>
                <a:cubicBezTo>
                  <a:pt x="259" y="70"/>
                  <a:pt x="258" y="68"/>
                  <a:pt x="257" y="66"/>
                </a:cubicBezTo>
                <a:cubicBezTo>
                  <a:pt x="255" y="64"/>
                  <a:pt x="253" y="63"/>
                  <a:pt x="249" y="63"/>
                </a:cubicBezTo>
                <a:lnTo>
                  <a:pt x="242" y="63"/>
                </a:lnTo>
                <a:lnTo>
                  <a:pt x="242" y="86"/>
                </a:lnTo>
                <a:lnTo>
                  <a:pt x="249" y="86"/>
                </a:lnTo>
                <a:cubicBezTo>
                  <a:pt x="253" y="86"/>
                  <a:pt x="255" y="85"/>
                  <a:pt x="257" y="83"/>
                </a:cubicBezTo>
                <a:cubicBezTo>
                  <a:pt x="258" y="82"/>
                  <a:pt x="259" y="79"/>
                  <a:pt x="259" y="74"/>
                </a:cubicBezTo>
                <a:close/>
                <a:moveTo>
                  <a:pt x="259" y="45"/>
                </a:moveTo>
                <a:cubicBezTo>
                  <a:pt x="259" y="41"/>
                  <a:pt x="258" y="39"/>
                  <a:pt x="256" y="37"/>
                </a:cubicBezTo>
                <a:cubicBezTo>
                  <a:pt x="255" y="36"/>
                  <a:pt x="253" y="35"/>
                  <a:pt x="250" y="35"/>
                </a:cubicBezTo>
                <a:lnTo>
                  <a:pt x="242" y="35"/>
                </a:lnTo>
                <a:lnTo>
                  <a:pt x="242" y="55"/>
                </a:lnTo>
                <a:lnTo>
                  <a:pt x="250" y="55"/>
                </a:lnTo>
                <a:cubicBezTo>
                  <a:pt x="256" y="55"/>
                  <a:pt x="259" y="51"/>
                  <a:pt x="259" y="45"/>
                </a:cubicBezTo>
                <a:close/>
                <a:moveTo>
                  <a:pt x="322" y="95"/>
                </a:moveTo>
                <a:lnTo>
                  <a:pt x="311" y="95"/>
                </a:lnTo>
                <a:lnTo>
                  <a:pt x="311" y="49"/>
                </a:lnTo>
                <a:lnTo>
                  <a:pt x="293" y="95"/>
                </a:lnTo>
                <a:lnTo>
                  <a:pt x="283" y="95"/>
                </a:lnTo>
                <a:lnTo>
                  <a:pt x="283" y="26"/>
                </a:lnTo>
                <a:lnTo>
                  <a:pt x="294" y="26"/>
                </a:lnTo>
                <a:lnTo>
                  <a:pt x="294" y="71"/>
                </a:lnTo>
                <a:lnTo>
                  <a:pt x="312" y="26"/>
                </a:lnTo>
                <a:lnTo>
                  <a:pt x="322" y="26"/>
                </a:lnTo>
                <a:lnTo>
                  <a:pt x="322" y="95"/>
                </a:lnTo>
                <a:close/>
                <a:moveTo>
                  <a:pt x="397" y="95"/>
                </a:moveTo>
                <a:lnTo>
                  <a:pt x="337" y="95"/>
                </a:lnTo>
                <a:lnTo>
                  <a:pt x="337" y="26"/>
                </a:lnTo>
                <a:lnTo>
                  <a:pt x="348" y="26"/>
                </a:lnTo>
                <a:lnTo>
                  <a:pt x="348" y="85"/>
                </a:lnTo>
                <a:lnTo>
                  <a:pt x="362" y="85"/>
                </a:lnTo>
                <a:lnTo>
                  <a:pt x="362" y="26"/>
                </a:lnTo>
                <a:lnTo>
                  <a:pt x="372" y="26"/>
                </a:lnTo>
                <a:lnTo>
                  <a:pt x="372" y="85"/>
                </a:lnTo>
                <a:lnTo>
                  <a:pt x="386" y="85"/>
                </a:lnTo>
                <a:lnTo>
                  <a:pt x="386" y="26"/>
                </a:lnTo>
                <a:lnTo>
                  <a:pt x="397" y="26"/>
                </a:lnTo>
                <a:lnTo>
                  <a:pt x="397" y="95"/>
                </a:lnTo>
                <a:close/>
                <a:moveTo>
                  <a:pt x="451" y="95"/>
                </a:moveTo>
                <a:lnTo>
                  <a:pt x="440" y="95"/>
                </a:lnTo>
                <a:lnTo>
                  <a:pt x="440" y="49"/>
                </a:lnTo>
                <a:lnTo>
                  <a:pt x="422" y="95"/>
                </a:lnTo>
                <a:lnTo>
                  <a:pt x="412" y="95"/>
                </a:lnTo>
                <a:lnTo>
                  <a:pt x="412" y="26"/>
                </a:lnTo>
                <a:lnTo>
                  <a:pt x="423" y="26"/>
                </a:lnTo>
                <a:lnTo>
                  <a:pt x="423" y="71"/>
                </a:lnTo>
                <a:lnTo>
                  <a:pt x="442" y="26"/>
                </a:lnTo>
                <a:lnTo>
                  <a:pt x="451" y="26"/>
                </a:lnTo>
                <a:lnTo>
                  <a:pt x="451" y="95"/>
                </a:lnTo>
                <a:close/>
                <a:moveTo>
                  <a:pt x="504" y="40"/>
                </a:moveTo>
                <a:cubicBezTo>
                  <a:pt x="505" y="45"/>
                  <a:pt x="505" y="51"/>
                  <a:pt x="505" y="60"/>
                </a:cubicBezTo>
                <a:cubicBezTo>
                  <a:pt x="505" y="69"/>
                  <a:pt x="505" y="76"/>
                  <a:pt x="504" y="80"/>
                </a:cubicBezTo>
                <a:cubicBezTo>
                  <a:pt x="504" y="85"/>
                  <a:pt x="502" y="88"/>
                  <a:pt x="500" y="91"/>
                </a:cubicBezTo>
                <a:cubicBezTo>
                  <a:pt x="497" y="94"/>
                  <a:pt x="493" y="96"/>
                  <a:pt x="489" y="96"/>
                </a:cubicBezTo>
                <a:cubicBezTo>
                  <a:pt x="486" y="96"/>
                  <a:pt x="484" y="95"/>
                  <a:pt x="481" y="94"/>
                </a:cubicBezTo>
                <a:cubicBezTo>
                  <a:pt x="480" y="93"/>
                  <a:pt x="479" y="92"/>
                  <a:pt x="477" y="90"/>
                </a:cubicBezTo>
                <a:lnTo>
                  <a:pt x="477" y="121"/>
                </a:lnTo>
                <a:lnTo>
                  <a:pt x="467" y="121"/>
                </a:lnTo>
                <a:lnTo>
                  <a:pt x="467" y="26"/>
                </a:lnTo>
                <a:lnTo>
                  <a:pt x="477" y="26"/>
                </a:lnTo>
                <a:lnTo>
                  <a:pt x="477" y="31"/>
                </a:lnTo>
                <a:cubicBezTo>
                  <a:pt x="478" y="30"/>
                  <a:pt x="479" y="29"/>
                  <a:pt x="481" y="27"/>
                </a:cubicBezTo>
                <a:cubicBezTo>
                  <a:pt x="484" y="25"/>
                  <a:pt x="486" y="25"/>
                  <a:pt x="489" y="25"/>
                </a:cubicBezTo>
                <a:cubicBezTo>
                  <a:pt x="494" y="25"/>
                  <a:pt x="497" y="26"/>
                  <a:pt x="500" y="30"/>
                </a:cubicBezTo>
                <a:cubicBezTo>
                  <a:pt x="502" y="32"/>
                  <a:pt x="504" y="36"/>
                  <a:pt x="504" y="40"/>
                </a:cubicBezTo>
                <a:close/>
                <a:moveTo>
                  <a:pt x="494" y="76"/>
                </a:moveTo>
                <a:cubicBezTo>
                  <a:pt x="494" y="73"/>
                  <a:pt x="494" y="68"/>
                  <a:pt x="494" y="60"/>
                </a:cubicBezTo>
                <a:cubicBezTo>
                  <a:pt x="494" y="53"/>
                  <a:pt x="494" y="47"/>
                  <a:pt x="494" y="44"/>
                </a:cubicBezTo>
                <a:cubicBezTo>
                  <a:pt x="493" y="41"/>
                  <a:pt x="493" y="39"/>
                  <a:pt x="492" y="37"/>
                </a:cubicBezTo>
                <a:cubicBezTo>
                  <a:pt x="490" y="35"/>
                  <a:pt x="488" y="34"/>
                  <a:pt x="486" y="34"/>
                </a:cubicBezTo>
                <a:cubicBezTo>
                  <a:pt x="483" y="34"/>
                  <a:pt x="482" y="35"/>
                  <a:pt x="480" y="36"/>
                </a:cubicBezTo>
                <a:cubicBezTo>
                  <a:pt x="478" y="38"/>
                  <a:pt x="477" y="41"/>
                  <a:pt x="477" y="44"/>
                </a:cubicBezTo>
                <a:lnTo>
                  <a:pt x="477" y="76"/>
                </a:lnTo>
                <a:cubicBezTo>
                  <a:pt x="477" y="80"/>
                  <a:pt x="478" y="82"/>
                  <a:pt x="480" y="84"/>
                </a:cubicBezTo>
                <a:cubicBezTo>
                  <a:pt x="482" y="85"/>
                  <a:pt x="483" y="86"/>
                  <a:pt x="486" y="86"/>
                </a:cubicBezTo>
                <a:cubicBezTo>
                  <a:pt x="488" y="86"/>
                  <a:pt x="490" y="85"/>
                  <a:pt x="492" y="83"/>
                </a:cubicBezTo>
                <a:cubicBezTo>
                  <a:pt x="493" y="82"/>
                  <a:pt x="493" y="80"/>
                  <a:pt x="494" y="76"/>
                </a:cubicBezTo>
                <a:close/>
                <a:moveTo>
                  <a:pt x="555" y="75"/>
                </a:moveTo>
                <a:cubicBezTo>
                  <a:pt x="554" y="82"/>
                  <a:pt x="553" y="88"/>
                  <a:pt x="549" y="91"/>
                </a:cubicBezTo>
                <a:cubicBezTo>
                  <a:pt x="546" y="94"/>
                  <a:pt x="541" y="96"/>
                  <a:pt x="536" y="96"/>
                </a:cubicBezTo>
                <a:cubicBezTo>
                  <a:pt x="529" y="96"/>
                  <a:pt x="524" y="94"/>
                  <a:pt x="521" y="89"/>
                </a:cubicBezTo>
                <a:cubicBezTo>
                  <a:pt x="518" y="85"/>
                  <a:pt x="516" y="75"/>
                  <a:pt x="516" y="60"/>
                </a:cubicBezTo>
                <a:cubicBezTo>
                  <a:pt x="516" y="52"/>
                  <a:pt x="516" y="46"/>
                  <a:pt x="517" y="42"/>
                </a:cubicBezTo>
                <a:cubicBezTo>
                  <a:pt x="518" y="37"/>
                  <a:pt x="519" y="34"/>
                  <a:pt x="521" y="31"/>
                </a:cubicBezTo>
                <a:cubicBezTo>
                  <a:pt x="524" y="27"/>
                  <a:pt x="529" y="25"/>
                  <a:pt x="536" y="25"/>
                </a:cubicBezTo>
                <a:cubicBezTo>
                  <a:pt x="541" y="25"/>
                  <a:pt x="546" y="26"/>
                  <a:pt x="549" y="29"/>
                </a:cubicBezTo>
                <a:cubicBezTo>
                  <a:pt x="552" y="32"/>
                  <a:pt x="554" y="38"/>
                  <a:pt x="555" y="45"/>
                </a:cubicBezTo>
                <a:lnTo>
                  <a:pt x="544" y="45"/>
                </a:lnTo>
                <a:cubicBezTo>
                  <a:pt x="544" y="41"/>
                  <a:pt x="543" y="39"/>
                  <a:pt x="542" y="37"/>
                </a:cubicBezTo>
                <a:cubicBezTo>
                  <a:pt x="540" y="35"/>
                  <a:pt x="538" y="34"/>
                  <a:pt x="536" y="34"/>
                </a:cubicBezTo>
                <a:cubicBezTo>
                  <a:pt x="533" y="34"/>
                  <a:pt x="531" y="35"/>
                  <a:pt x="530" y="37"/>
                </a:cubicBezTo>
                <a:cubicBezTo>
                  <a:pt x="528" y="39"/>
                  <a:pt x="528" y="41"/>
                  <a:pt x="527" y="44"/>
                </a:cubicBezTo>
                <a:cubicBezTo>
                  <a:pt x="527" y="48"/>
                  <a:pt x="527" y="53"/>
                  <a:pt x="527" y="60"/>
                </a:cubicBezTo>
                <a:cubicBezTo>
                  <a:pt x="527" y="67"/>
                  <a:pt x="527" y="73"/>
                  <a:pt x="527" y="76"/>
                </a:cubicBezTo>
                <a:cubicBezTo>
                  <a:pt x="528" y="79"/>
                  <a:pt x="528" y="82"/>
                  <a:pt x="530" y="83"/>
                </a:cubicBezTo>
                <a:cubicBezTo>
                  <a:pt x="531" y="85"/>
                  <a:pt x="533" y="86"/>
                  <a:pt x="536" y="86"/>
                </a:cubicBezTo>
                <a:cubicBezTo>
                  <a:pt x="538" y="86"/>
                  <a:pt x="540" y="85"/>
                  <a:pt x="542" y="84"/>
                </a:cubicBezTo>
                <a:cubicBezTo>
                  <a:pt x="543" y="82"/>
                  <a:pt x="544" y="79"/>
                  <a:pt x="544" y="75"/>
                </a:cubicBezTo>
                <a:lnTo>
                  <a:pt x="555" y="75"/>
                </a:lnTo>
                <a:close/>
                <a:moveTo>
                  <a:pt x="610" y="95"/>
                </a:moveTo>
                <a:lnTo>
                  <a:pt x="597" y="95"/>
                </a:lnTo>
                <a:lnTo>
                  <a:pt x="578" y="59"/>
                </a:lnTo>
                <a:lnTo>
                  <a:pt x="596" y="26"/>
                </a:lnTo>
                <a:lnTo>
                  <a:pt x="608" y="26"/>
                </a:lnTo>
                <a:lnTo>
                  <a:pt x="589" y="58"/>
                </a:lnTo>
                <a:lnTo>
                  <a:pt x="610" y="95"/>
                </a:lnTo>
                <a:close/>
                <a:moveTo>
                  <a:pt x="577" y="95"/>
                </a:moveTo>
                <a:lnTo>
                  <a:pt x="566" y="95"/>
                </a:lnTo>
                <a:lnTo>
                  <a:pt x="566" y="26"/>
                </a:lnTo>
                <a:lnTo>
                  <a:pt x="577" y="26"/>
                </a:lnTo>
                <a:lnTo>
                  <a:pt x="577" y="95"/>
                </a:lnTo>
                <a:close/>
                <a:moveTo>
                  <a:pt x="658" y="95"/>
                </a:moveTo>
                <a:lnTo>
                  <a:pt x="647" y="95"/>
                </a:lnTo>
                <a:lnTo>
                  <a:pt x="647" y="49"/>
                </a:lnTo>
                <a:lnTo>
                  <a:pt x="628" y="95"/>
                </a:lnTo>
                <a:lnTo>
                  <a:pt x="618" y="95"/>
                </a:lnTo>
                <a:lnTo>
                  <a:pt x="618" y="26"/>
                </a:lnTo>
                <a:lnTo>
                  <a:pt x="629" y="26"/>
                </a:lnTo>
                <a:lnTo>
                  <a:pt x="629" y="71"/>
                </a:lnTo>
                <a:lnTo>
                  <a:pt x="648" y="26"/>
                </a:lnTo>
                <a:lnTo>
                  <a:pt x="658" y="26"/>
                </a:lnTo>
                <a:lnTo>
                  <a:pt x="658" y="95"/>
                </a:lnTo>
                <a:close/>
                <a:moveTo>
                  <a:pt x="712" y="95"/>
                </a:moveTo>
                <a:lnTo>
                  <a:pt x="701" y="95"/>
                </a:lnTo>
                <a:lnTo>
                  <a:pt x="701" y="49"/>
                </a:lnTo>
                <a:lnTo>
                  <a:pt x="683" y="95"/>
                </a:lnTo>
                <a:lnTo>
                  <a:pt x="673" y="95"/>
                </a:lnTo>
                <a:lnTo>
                  <a:pt x="673" y="26"/>
                </a:lnTo>
                <a:lnTo>
                  <a:pt x="684" y="26"/>
                </a:lnTo>
                <a:lnTo>
                  <a:pt x="684" y="71"/>
                </a:lnTo>
                <a:lnTo>
                  <a:pt x="702" y="26"/>
                </a:lnTo>
                <a:lnTo>
                  <a:pt x="712" y="26"/>
                </a:lnTo>
                <a:lnTo>
                  <a:pt x="712" y="95"/>
                </a:lnTo>
                <a:close/>
                <a:moveTo>
                  <a:pt x="708" y="2"/>
                </a:moveTo>
                <a:cubicBezTo>
                  <a:pt x="708" y="12"/>
                  <a:pt x="702" y="17"/>
                  <a:pt x="692" y="17"/>
                </a:cubicBezTo>
                <a:cubicBezTo>
                  <a:pt x="682" y="17"/>
                  <a:pt x="677" y="12"/>
                  <a:pt x="676" y="2"/>
                </a:cubicBezTo>
                <a:lnTo>
                  <a:pt x="684" y="2"/>
                </a:lnTo>
                <a:cubicBezTo>
                  <a:pt x="685" y="7"/>
                  <a:pt x="688" y="10"/>
                  <a:pt x="692" y="10"/>
                </a:cubicBezTo>
                <a:cubicBezTo>
                  <a:pt x="697" y="10"/>
                  <a:pt x="700" y="7"/>
                  <a:pt x="700" y="2"/>
                </a:cubicBezTo>
                <a:lnTo>
                  <a:pt x="708" y="2"/>
                </a:lnTo>
                <a:close/>
                <a:moveTo>
                  <a:pt x="271" y="158"/>
                </a:moveTo>
                <a:cubicBezTo>
                  <a:pt x="272" y="163"/>
                  <a:pt x="272" y="170"/>
                  <a:pt x="272" y="178"/>
                </a:cubicBezTo>
                <a:cubicBezTo>
                  <a:pt x="272" y="187"/>
                  <a:pt x="272" y="194"/>
                  <a:pt x="271" y="198"/>
                </a:cubicBezTo>
                <a:cubicBezTo>
                  <a:pt x="271" y="203"/>
                  <a:pt x="269" y="206"/>
                  <a:pt x="267" y="209"/>
                </a:cubicBezTo>
                <a:cubicBezTo>
                  <a:pt x="264" y="212"/>
                  <a:pt x="261" y="214"/>
                  <a:pt x="256" y="214"/>
                </a:cubicBezTo>
                <a:cubicBezTo>
                  <a:pt x="253" y="214"/>
                  <a:pt x="251" y="213"/>
                  <a:pt x="248" y="212"/>
                </a:cubicBezTo>
                <a:cubicBezTo>
                  <a:pt x="247" y="211"/>
                  <a:pt x="246" y="210"/>
                  <a:pt x="245" y="208"/>
                </a:cubicBezTo>
                <a:lnTo>
                  <a:pt x="245" y="239"/>
                </a:lnTo>
                <a:lnTo>
                  <a:pt x="234" y="239"/>
                </a:lnTo>
                <a:lnTo>
                  <a:pt x="234" y="144"/>
                </a:lnTo>
                <a:lnTo>
                  <a:pt x="244" y="144"/>
                </a:lnTo>
                <a:lnTo>
                  <a:pt x="244" y="149"/>
                </a:lnTo>
                <a:cubicBezTo>
                  <a:pt x="245" y="148"/>
                  <a:pt x="246" y="147"/>
                  <a:pt x="248" y="145"/>
                </a:cubicBezTo>
                <a:cubicBezTo>
                  <a:pt x="251" y="143"/>
                  <a:pt x="253" y="143"/>
                  <a:pt x="256" y="143"/>
                </a:cubicBezTo>
                <a:cubicBezTo>
                  <a:pt x="261" y="143"/>
                  <a:pt x="265" y="144"/>
                  <a:pt x="267" y="148"/>
                </a:cubicBezTo>
                <a:cubicBezTo>
                  <a:pt x="269" y="150"/>
                  <a:pt x="271" y="154"/>
                  <a:pt x="271" y="158"/>
                </a:cubicBezTo>
                <a:close/>
                <a:moveTo>
                  <a:pt x="261" y="194"/>
                </a:moveTo>
                <a:cubicBezTo>
                  <a:pt x="261" y="191"/>
                  <a:pt x="261" y="186"/>
                  <a:pt x="261" y="178"/>
                </a:cubicBezTo>
                <a:cubicBezTo>
                  <a:pt x="261" y="171"/>
                  <a:pt x="261" y="166"/>
                  <a:pt x="261" y="162"/>
                </a:cubicBezTo>
                <a:cubicBezTo>
                  <a:pt x="261" y="159"/>
                  <a:pt x="260" y="157"/>
                  <a:pt x="259" y="155"/>
                </a:cubicBezTo>
                <a:cubicBezTo>
                  <a:pt x="257" y="153"/>
                  <a:pt x="255" y="152"/>
                  <a:pt x="253" y="152"/>
                </a:cubicBezTo>
                <a:cubicBezTo>
                  <a:pt x="251" y="152"/>
                  <a:pt x="249" y="153"/>
                  <a:pt x="247" y="155"/>
                </a:cubicBezTo>
                <a:cubicBezTo>
                  <a:pt x="245" y="156"/>
                  <a:pt x="245" y="159"/>
                  <a:pt x="245" y="162"/>
                </a:cubicBezTo>
                <a:lnTo>
                  <a:pt x="245" y="194"/>
                </a:lnTo>
                <a:cubicBezTo>
                  <a:pt x="245" y="198"/>
                  <a:pt x="245" y="200"/>
                  <a:pt x="247" y="202"/>
                </a:cubicBezTo>
                <a:cubicBezTo>
                  <a:pt x="249" y="203"/>
                  <a:pt x="251" y="204"/>
                  <a:pt x="253" y="204"/>
                </a:cubicBezTo>
                <a:cubicBezTo>
                  <a:pt x="255" y="204"/>
                  <a:pt x="257" y="203"/>
                  <a:pt x="259" y="201"/>
                </a:cubicBezTo>
                <a:cubicBezTo>
                  <a:pt x="260" y="200"/>
                  <a:pt x="261" y="198"/>
                  <a:pt x="261" y="194"/>
                </a:cubicBezTo>
                <a:close/>
                <a:moveTo>
                  <a:pt x="321" y="213"/>
                </a:moveTo>
                <a:lnTo>
                  <a:pt x="310" y="213"/>
                </a:lnTo>
                <a:lnTo>
                  <a:pt x="310" y="207"/>
                </a:lnTo>
                <a:cubicBezTo>
                  <a:pt x="309" y="209"/>
                  <a:pt x="308" y="210"/>
                  <a:pt x="306" y="211"/>
                </a:cubicBezTo>
                <a:cubicBezTo>
                  <a:pt x="304" y="213"/>
                  <a:pt x="301" y="214"/>
                  <a:pt x="298" y="214"/>
                </a:cubicBezTo>
                <a:cubicBezTo>
                  <a:pt x="293" y="214"/>
                  <a:pt x="290" y="212"/>
                  <a:pt x="286" y="209"/>
                </a:cubicBezTo>
                <a:cubicBezTo>
                  <a:pt x="283" y="205"/>
                  <a:pt x="282" y="200"/>
                  <a:pt x="282" y="193"/>
                </a:cubicBezTo>
                <a:cubicBezTo>
                  <a:pt x="282" y="187"/>
                  <a:pt x="284" y="181"/>
                  <a:pt x="288" y="178"/>
                </a:cubicBezTo>
                <a:cubicBezTo>
                  <a:pt x="292" y="175"/>
                  <a:pt x="297" y="173"/>
                  <a:pt x="303" y="173"/>
                </a:cubicBezTo>
                <a:lnTo>
                  <a:pt x="310" y="173"/>
                </a:lnTo>
                <a:lnTo>
                  <a:pt x="310" y="162"/>
                </a:lnTo>
                <a:cubicBezTo>
                  <a:pt x="310" y="155"/>
                  <a:pt x="307" y="152"/>
                  <a:pt x="302" y="152"/>
                </a:cubicBezTo>
                <a:cubicBezTo>
                  <a:pt x="300" y="152"/>
                  <a:pt x="298" y="153"/>
                  <a:pt x="296" y="154"/>
                </a:cubicBezTo>
                <a:cubicBezTo>
                  <a:pt x="295" y="156"/>
                  <a:pt x="294" y="159"/>
                  <a:pt x="294" y="162"/>
                </a:cubicBezTo>
                <a:lnTo>
                  <a:pt x="283" y="162"/>
                </a:lnTo>
                <a:cubicBezTo>
                  <a:pt x="283" y="156"/>
                  <a:pt x="285" y="151"/>
                  <a:pt x="288" y="148"/>
                </a:cubicBezTo>
                <a:cubicBezTo>
                  <a:pt x="292" y="144"/>
                  <a:pt x="296" y="143"/>
                  <a:pt x="302" y="143"/>
                </a:cubicBezTo>
                <a:cubicBezTo>
                  <a:pt x="308" y="143"/>
                  <a:pt x="312" y="144"/>
                  <a:pt x="315" y="148"/>
                </a:cubicBezTo>
                <a:cubicBezTo>
                  <a:pt x="319" y="151"/>
                  <a:pt x="321" y="156"/>
                  <a:pt x="321" y="163"/>
                </a:cubicBezTo>
                <a:lnTo>
                  <a:pt x="321" y="213"/>
                </a:lnTo>
                <a:close/>
                <a:moveTo>
                  <a:pt x="310" y="194"/>
                </a:moveTo>
                <a:lnTo>
                  <a:pt x="310" y="181"/>
                </a:lnTo>
                <a:lnTo>
                  <a:pt x="304" y="181"/>
                </a:lnTo>
                <a:cubicBezTo>
                  <a:pt x="300" y="181"/>
                  <a:pt x="298" y="182"/>
                  <a:pt x="296" y="183"/>
                </a:cubicBezTo>
                <a:cubicBezTo>
                  <a:pt x="294" y="185"/>
                  <a:pt x="293" y="189"/>
                  <a:pt x="293" y="193"/>
                </a:cubicBezTo>
                <a:cubicBezTo>
                  <a:pt x="293" y="201"/>
                  <a:pt x="296" y="204"/>
                  <a:pt x="301" y="204"/>
                </a:cubicBezTo>
                <a:cubicBezTo>
                  <a:pt x="304" y="204"/>
                  <a:pt x="306" y="203"/>
                  <a:pt x="307" y="201"/>
                </a:cubicBezTo>
                <a:cubicBezTo>
                  <a:pt x="309" y="199"/>
                  <a:pt x="310" y="197"/>
                  <a:pt x="310" y="194"/>
                </a:cubicBezTo>
                <a:close/>
                <a:moveTo>
                  <a:pt x="375" y="213"/>
                </a:moveTo>
                <a:lnTo>
                  <a:pt x="364" y="213"/>
                </a:lnTo>
                <a:lnTo>
                  <a:pt x="364" y="167"/>
                </a:lnTo>
                <a:lnTo>
                  <a:pt x="345" y="213"/>
                </a:lnTo>
                <a:lnTo>
                  <a:pt x="335" y="213"/>
                </a:lnTo>
                <a:lnTo>
                  <a:pt x="335" y="144"/>
                </a:lnTo>
                <a:lnTo>
                  <a:pt x="346" y="144"/>
                </a:lnTo>
                <a:lnTo>
                  <a:pt x="346" y="190"/>
                </a:lnTo>
                <a:lnTo>
                  <a:pt x="365" y="144"/>
                </a:lnTo>
                <a:lnTo>
                  <a:pt x="375" y="144"/>
                </a:lnTo>
                <a:lnTo>
                  <a:pt x="375" y="213"/>
                </a:lnTo>
                <a:close/>
                <a:moveTo>
                  <a:pt x="371" y="121"/>
                </a:moveTo>
                <a:cubicBezTo>
                  <a:pt x="370" y="130"/>
                  <a:pt x="365" y="135"/>
                  <a:pt x="355" y="135"/>
                </a:cubicBezTo>
                <a:cubicBezTo>
                  <a:pt x="345" y="135"/>
                  <a:pt x="339" y="130"/>
                  <a:pt x="339" y="121"/>
                </a:cubicBezTo>
                <a:lnTo>
                  <a:pt x="347" y="121"/>
                </a:lnTo>
                <a:cubicBezTo>
                  <a:pt x="347" y="125"/>
                  <a:pt x="350" y="128"/>
                  <a:pt x="355" y="128"/>
                </a:cubicBezTo>
                <a:cubicBezTo>
                  <a:pt x="360" y="128"/>
                  <a:pt x="362" y="125"/>
                  <a:pt x="363" y="121"/>
                </a:cubicBezTo>
                <a:lnTo>
                  <a:pt x="371" y="121"/>
                </a:lnTo>
                <a:close/>
                <a:moveTo>
                  <a:pt x="426" y="160"/>
                </a:moveTo>
                <a:cubicBezTo>
                  <a:pt x="426" y="164"/>
                  <a:pt x="427" y="171"/>
                  <a:pt x="427" y="178"/>
                </a:cubicBezTo>
                <a:cubicBezTo>
                  <a:pt x="427" y="186"/>
                  <a:pt x="426" y="192"/>
                  <a:pt x="426" y="197"/>
                </a:cubicBezTo>
                <a:cubicBezTo>
                  <a:pt x="425" y="201"/>
                  <a:pt x="424" y="205"/>
                  <a:pt x="422" y="208"/>
                </a:cubicBezTo>
                <a:cubicBezTo>
                  <a:pt x="419" y="212"/>
                  <a:pt x="414" y="214"/>
                  <a:pt x="407" y="214"/>
                </a:cubicBezTo>
                <a:cubicBezTo>
                  <a:pt x="401" y="214"/>
                  <a:pt x="396" y="212"/>
                  <a:pt x="393" y="208"/>
                </a:cubicBezTo>
                <a:cubicBezTo>
                  <a:pt x="391" y="205"/>
                  <a:pt x="389" y="201"/>
                  <a:pt x="389" y="197"/>
                </a:cubicBezTo>
                <a:cubicBezTo>
                  <a:pt x="388" y="192"/>
                  <a:pt x="388" y="186"/>
                  <a:pt x="388" y="178"/>
                </a:cubicBezTo>
                <a:cubicBezTo>
                  <a:pt x="388" y="171"/>
                  <a:pt x="388" y="164"/>
                  <a:pt x="389" y="160"/>
                </a:cubicBezTo>
                <a:cubicBezTo>
                  <a:pt x="389" y="155"/>
                  <a:pt x="391" y="152"/>
                  <a:pt x="393" y="149"/>
                </a:cubicBezTo>
                <a:cubicBezTo>
                  <a:pt x="396" y="145"/>
                  <a:pt x="401" y="143"/>
                  <a:pt x="407" y="143"/>
                </a:cubicBezTo>
                <a:cubicBezTo>
                  <a:pt x="414" y="143"/>
                  <a:pt x="419" y="145"/>
                  <a:pt x="422" y="149"/>
                </a:cubicBezTo>
                <a:cubicBezTo>
                  <a:pt x="424" y="152"/>
                  <a:pt x="425" y="155"/>
                  <a:pt x="426" y="160"/>
                </a:cubicBezTo>
                <a:close/>
                <a:moveTo>
                  <a:pt x="416" y="178"/>
                </a:moveTo>
                <a:cubicBezTo>
                  <a:pt x="416" y="171"/>
                  <a:pt x="416" y="166"/>
                  <a:pt x="416" y="163"/>
                </a:cubicBezTo>
                <a:cubicBezTo>
                  <a:pt x="415" y="159"/>
                  <a:pt x="415" y="157"/>
                  <a:pt x="413" y="155"/>
                </a:cubicBezTo>
                <a:cubicBezTo>
                  <a:pt x="412" y="153"/>
                  <a:pt x="410" y="152"/>
                  <a:pt x="407" y="152"/>
                </a:cubicBezTo>
                <a:cubicBezTo>
                  <a:pt x="405" y="152"/>
                  <a:pt x="403" y="153"/>
                  <a:pt x="401" y="155"/>
                </a:cubicBezTo>
                <a:cubicBezTo>
                  <a:pt x="400" y="157"/>
                  <a:pt x="399" y="159"/>
                  <a:pt x="399" y="163"/>
                </a:cubicBezTo>
                <a:cubicBezTo>
                  <a:pt x="399" y="166"/>
                  <a:pt x="398" y="171"/>
                  <a:pt x="398" y="178"/>
                </a:cubicBezTo>
                <a:cubicBezTo>
                  <a:pt x="398" y="185"/>
                  <a:pt x="399" y="190"/>
                  <a:pt x="399" y="194"/>
                </a:cubicBezTo>
                <a:cubicBezTo>
                  <a:pt x="399" y="197"/>
                  <a:pt x="400" y="200"/>
                  <a:pt x="401" y="201"/>
                </a:cubicBezTo>
                <a:cubicBezTo>
                  <a:pt x="403" y="203"/>
                  <a:pt x="405" y="204"/>
                  <a:pt x="407" y="204"/>
                </a:cubicBezTo>
                <a:cubicBezTo>
                  <a:pt x="410" y="204"/>
                  <a:pt x="412" y="203"/>
                  <a:pt x="413" y="201"/>
                </a:cubicBezTo>
                <a:cubicBezTo>
                  <a:pt x="415" y="200"/>
                  <a:pt x="415" y="197"/>
                  <a:pt x="416" y="194"/>
                </a:cubicBezTo>
                <a:cubicBezTo>
                  <a:pt x="416" y="191"/>
                  <a:pt x="416" y="185"/>
                  <a:pt x="416" y="178"/>
                </a:cubicBezTo>
                <a:close/>
                <a:moveTo>
                  <a:pt x="477" y="213"/>
                </a:moveTo>
                <a:lnTo>
                  <a:pt x="467" y="213"/>
                </a:lnTo>
                <a:lnTo>
                  <a:pt x="467" y="182"/>
                </a:lnTo>
                <a:lnTo>
                  <a:pt x="451" y="182"/>
                </a:lnTo>
                <a:lnTo>
                  <a:pt x="451" y="213"/>
                </a:lnTo>
                <a:lnTo>
                  <a:pt x="440" y="213"/>
                </a:lnTo>
                <a:lnTo>
                  <a:pt x="440" y="144"/>
                </a:lnTo>
                <a:lnTo>
                  <a:pt x="451" y="144"/>
                </a:lnTo>
                <a:lnTo>
                  <a:pt x="451" y="173"/>
                </a:lnTo>
                <a:lnTo>
                  <a:pt x="467" y="173"/>
                </a:lnTo>
                <a:lnTo>
                  <a:pt x="467" y="144"/>
                </a:lnTo>
                <a:lnTo>
                  <a:pt x="477" y="144"/>
                </a:lnTo>
                <a:lnTo>
                  <a:pt x="477" y="213"/>
                </a:lnTo>
                <a:close/>
              </a:path>
            </a:pathLst>
          </a:custGeom>
          <a:solidFill>
            <a:srgbClr val="2B2A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5" name="Freeform 50"/>
          <p:cNvSpPr>
            <a:spLocks noEditPoints="1"/>
          </p:cNvSpPr>
          <p:nvPr/>
        </p:nvSpPr>
        <p:spPr bwMode="auto">
          <a:xfrm>
            <a:off x="3479239" y="4692911"/>
            <a:ext cx="557474" cy="286524"/>
          </a:xfrm>
          <a:custGeom>
            <a:avLst/>
            <a:gdLst>
              <a:gd name="T0" fmla="*/ 105 w 698"/>
              <a:gd name="T1" fmla="*/ 85 h 357"/>
              <a:gd name="T2" fmla="*/ 166 w 698"/>
              <a:gd name="T3" fmla="*/ 112 h 357"/>
              <a:gd name="T4" fmla="*/ 213 w 698"/>
              <a:gd name="T5" fmla="*/ 63 h 357"/>
              <a:gd name="T6" fmla="*/ 207 w 698"/>
              <a:gd name="T7" fmla="*/ 91 h 357"/>
              <a:gd name="T8" fmla="*/ 193 w 698"/>
              <a:gd name="T9" fmla="*/ 25 h 357"/>
              <a:gd name="T10" fmla="*/ 187 w 698"/>
              <a:gd name="T11" fmla="*/ 38 h 357"/>
              <a:gd name="T12" fmla="*/ 247 w 698"/>
              <a:gd name="T13" fmla="*/ 77 h 357"/>
              <a:gd name="T14" fmla="*/ 266 w 698"/>
              <a:gd name="T15" fmla="*/ 26 h 357"/>
              <a:gd name="T16" fmla="*/ 298 w 698"/>
              <a:gd name="T17" fmla="*/ 95 h 357"/>
              <a:gd name="T18" fmla="*/ 326 w 698"/>
              <a:gd name="T19" fmla="*/ 95 h 357"/>
              <a:gd name="T20" fmla="*/ 315 w 698"/>
              <a:gd name="T21" fmla="*/ 58 h 357"/>
              <a:gd name="T22" fmla="*/ 341 w 698"/>
              <a:gd name="T23" fmla="*/ 26 h 357"/>
              <a:gd name="T24" fmla="*/ 430 w 698"/>
              <a:gd name="T25" fmla="*/ 76 h 357"/>
              <a:gd name="T26" fmla="*/ 411 w 698"/>
              <a:gd name="T27" fmla="*/ 25 h 357"/>
              <a:gd name="T28" fmla="*/ 403 w 698"/>
              <a:gd name="T29" fmla="*/ 45 h 357"/>
              <a:gd name="T30" fmla="*/ 430 w 698"/>
              <a:gd name="T31" fmla="*/ 76 h 357"/>
              <a:gd name="T32" fmla="*/ 485 w 698"/>
              <a:gd name="T33" fmla="*/ 95 h 357"/>
              <a:gd name="T34" fmla="*/ 522 w 698"/>
              <a:gd name="T35" fmla="*/ 95 h 357"/>
              <a:gd name="T36" fmla="*/ 523 w 698"/>
              <a:gd name="T37" fmla="*/ 26 h 357"/>
              <a:gd name="T38" fmla="*/ 548 w 698"/>
              <a:gd name="T39" fmla="*/ 95 h 357"/>
              <a:gd name="T40" fmla="*/ 584 w 698"/>
              <a:gd name="T41" fmla="*/ 3 h 357"/>
              <a:gd name="T42" fmla="*/ 51 w 698"/>
              <a:gd name="T43" fmla="*/ 213 h 357"/>
              <a:gd name="T44" fmla="*/ 0 w 698"/>
              <a:gd name="T45" fmla="*/ 213 h 357"/>
              <a:gd name="T46" fmla="*/ 103 w 698"/>
              <a:gd name="T47" fmla="*/ 144 h 357"/>
              <a:gd name="T48" fmla="*/ 75 w 698"/>
              <a:gd name="T49" fmla="*/ 213 h 357"/>
              <a:gd name="T50" fmla="*/ 138 w 698"/>
              <a:gd name="T51" fmla="*/ 213 h 357"/>
              <a:gd name="T52" fmla="*/ 122 w 698"/>
              <a:gd name="T53" fmla="*/ 173 h 357"/>
              <a:gd name="T54" fmla="*/ 192 w 698"/>
              <a:gd name="T55" fmla="*/ 168 h 357"/>
              <a:gd name="T56" fmla="*/ 203 w 698"/>
              <a:gd name="T57" fmla="*/ 144 h 357"/>
              <a:gd name="T58" fmla="*/ 229 w 698"/>
              <a:gd name="T59" fmla="*/ 144 h 357"/>
              <a:gd name="T60" fmla="*/ 262 w 698"/>
              <a:gd name="T61" fmla="*/ 231 h 357"/>
              <a:gd name="T62" fmla="*/ 284 w 698"/>
              <a:gd name="T63" fmla="*/ 144 h 357"/>
              <a:gd name="T64" fmla="*/ 354 w 698"/>
              <a:gd name="T65" fmla="*/ 154 h 357"/>
              <a:gd name="T66" fmla="*/ 415 w 698"/>
              <a:gd name="T67" fmla="*/ 213 h 357"/>
              <a:gd name="T68" fmla="*/ 383 w 698"/>
              <a:gd name="T69" fmla="*/ 178 h 357"/>
              <a:gd name="T70" fmla="*/ 378 w 698"/>
              <a:gd name="T71" fmla="*/ 163 h 357"/>
              <a:gd name="T72" fmla="*/ 404 w 698"/>
              <a:gd name="T73" fmla="*/ 181 h 357"/>
              <a:gd name="T74" fmla="*/ 470 w 698"/>
              <a:gd name="T75" fmla="*/ 213 h 357"/>
              <a:gd name="T76" fmla="*/ 424 w 698"/>
              <a:gd name="T77" fmla="*/ 213 h 357"/>
              <a:gd name="T78" fmla="*/ 435 w 698"/>
              <a:gd name="T79" fmla="*/ 144 h 357"/>
              <a:gd name="T80" fmla="*/ 485 w 698"/>
              <a:gd name="T81" fmla="*/ 213 h 357"/>
              <a:gd name="T82" fmla="*/ 510 w 698"/>
              <a:gd name="T83" fmla="*/ 183 h 357"/>
              <a:gd name="T84" fmla="*/ 572 w 698"/>
              <a:gd name="T85" fmla="*/ 213 h 357"/>
              <a:gd name="T86" fmla="*/ 546 w 698"/>
              <a:gd name="T87" fmla="*/ 144 h 357"/>
              <a:gd name="T88" fmla="*/ 633 w 698"/>
              <a:gd name="T89" fmla="*/ 213 h 357"/>
              <a:gd name="T90" fmla="*/ 606 w 698"/>
              <a:gd name="T91" fmla="*/ 213 h 357"/>
              <a:gd name="T92" fmla="*/ 615 w 698"/>
              <a:gd name="T93" fmla="*/ 192 h 357"/>
              <a:gd name="T94" fmla="*/ 615 w 698"/>
              <a:gd name="T95" fmla="*/ 192 h 357"/>
              <a:gd name="T96" fmla="*/ 670 w 698"/>
              <a:gd name="T97" fmla="*/ 144 h 357"/>
              <a:gd name="T98" fmla="*/ 662 w 698"/>
              <a:gd name="T99" fmla="*/ 121 h 357"/>
              <a:gd name="T100" fmla="*/ 272 w 698"/>
              <a:gd name="T101" fmla="*/ 316 h 357"/>
              <a:gd name="T102" fmla="*/ 239 w 698"/>
              <a:gd name="T103" fmla="*/ 268 h 357"/>
              <a:gd name="T104" fmla="*/ 254 w 698"/>
              <a:gd name="T105" fmla="*/ 271 h 357"/>
              <a:gd name="T106" fmla="*/ 260 w 698"/>
              <a:gd name="T107" fmla="*/ 320 h 357"/>
              <a:gd name="T108" fmla="*/ 328 w 698"/>
              <a:gd name="T109" fmla="*/ 262 h 357"/>
              <a:gd name="T110" fmla="*/ 297 w 698"/>
              <a:gd name="T111" fmla="*/ 332 h 357"/>
              <a:gd name="T112" fmla="*/ 349 w 698"/>
              <a:gd name="T113" fmla="*/ 327 h 357"/>
              <a:gd name="T114" fmla="*/ 360 w 698"/>
              <a:gd name="T115" fmla="*/ 261 h 357"/>
              <a:gd name="T116" fmla="*/ 357 w 698"/>
              <a:gd name="T117" fmla="*/ 271 h 357"/>
              <a:gd name="T118" fmla="*/ 365 w 698"/>
              <a:gd name="T119" fmla="*/ 313 h 357"/>
              <a:gd name="T120" fmla="*/ 397 w 698"/>
              <a:gd name="T121" fmla="*/ 340 h 357"/>
              <a:gd name="T122" fmla="*/ 468 w 698"/>
              <a:gd name="T123" fmla="*/ 262 h 3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98" h="357">
                <a:moveTo>
                  <a:pt x="166" y="112"/>
                </a:moveTo>
                <a:lnTo>
                  <a:pt x="155" y="112"/>
                </a:lnTo>
                <a:lnTo>
                  <a:pt x="155" y="95"/>
                </a:lnTo>
                <a:lnTo>
                  <a:pt x="116" y="95"/>
                </a:lnTo>
                <a:lnTo>
                  <a:pt x="116" y="112"/>
                </a:lnTo>
                <a:lnTo>
                  <a:pt x="105" y="112"/>
                </a:lnTo>
                <a:lnTo>
                  <a:pt x="105" y="85"/>
                </a:lnTo>
                <a:lnTo>
                  <a:pt x="111" y="85"/>
                </a:lnTo>
                <a:cubicBezTo>
                  <a:pt x="116" y="71"/>
                  <a:pt x="119" y="56"/>
                  <a:pt x="119" y="39"/>
                </a:cubicBezTo>
                <a:lnTo>
                  <a:pt x="119" y="0"/>
                </a:lnTo>
                <a:lnTo>
                  <a:pt x="159" y="0"/>
                </a:lnTo>
                <a:lnTo>
                  <a:pt x="159" y="85"/>
                </a:lnTo>
                <a:lnTo>
                  <a:pt x="166" y="85"/>
                </a:lnTo>
                <a:lnTo>
                  <a:pt x="166" y="112"/>
                </a:lnTo>
                <a:close/>
                <a:moveTo>
                  <a:pt x="147" y="85"/>
                </a:moveTo>
                <a:lnTo>
                  <a:pt x="147" y="11"/>
                </a:lnTo>
                <a:lnTo>
                  <a:pt x="130" y="11"/>
                </a:lnTo>
                <a:lnTo>
                  <a:pt x="130" y="41"/>
                </a:lnTo>
                <a:cubicBezTo>
                  <a:pt x="130" y="58"/>
                  <a:pt x="127" y="72"/>
                  <a:pt x="123" y="85"/>
                </a:cubicBezTo>
                <a:lnTo>
                  <a:pt x="147" y="85"/>
                </a:lnTo>
                <a:close/>
                <a:moveTo>
                  <a:pt x="213" y="63"/>
                </a:moveTo>
                <a:lnTo>
                  <a:pt x="185" y="63"/>
                </a:lnTo>
                <a:cubicBezTo>
                  <a:pt x="185" y="75"/>
                  <a:pt x="185" y="81"/>
                  <a:pt x="187" y="84"/>
                </a:cubicBezTo>
                <a:cubicBezTo>
                  <a:pt x="189" y="86"/>
                  <a:pt x="191" y="87"/>
                  <a:pt x="193" y="87"/>
                </a:cubicBezTo>
                <a:cubicBezTo>
                  <a:pt x="196" y="87"/>
                  <a:pt x="198" y="86"/>
                  <a:pt x="200" y="84"/>
                </a:cubicBezTo>
                <a:cubicBezTo>
                  <a:pt x="201" y="82"/>
                  <a:pt x="202" y="80"/>
                  <a:pt x="202" y="76"/>
                </a:cubicBezTo>
                <a:lnTo>
                  <a:pt x="213" y="76"/>
                </a:lnTo>
                <a:cubicBezTo>
                  <a:pt x="213" y="82"/>
                  <a:pt x="211" y="88"/>
                  <a:pt x="207" y="91"/>
                </a:cubicBezTo>
                <a:cubicBezTo>
                  <a:pt x="204" y="95"/>
                  <a:pt x="199" y="96"/>
                  <a:pt x="193" y="96"/>
                </a:cubicBezTo>
                <a:cubicBezTo>
                  <a:pt x="188" y="96"/>
                  <a:pt x="183" y="95"/>
                  <a:pt x="180" y="91"/>
                </a:cubicBezTo>
                <a:cubicBezTo>
                  <a:pt x="177" y="88"/>
                  <a:pt x="176" y="85"/>
                  <a:pt x="175" y="80"/>
                </a:cubicBezTo>
                <a:cubicBezTo>
                  <a:pt x="174" y="75"/>
                  <a:pt x="174" y="69"/>
                  <a:pt x="174" y="61"/>
                </a:cubicBezTo>
                <a:cubicBezTo>
                  <a:pt x="174" y="53"/>
                  <a:pt x="174" y="46"/>
                  <a:pt x="175" y="42"/>
                </a:cubicBezTo>
                <a:cubicBezTo>
                  <a:pt x="176" y="37"/>
                  <a:pt x="177" y="33"/>
                  <a:pt x="180" y="31"/>
                </a:cubicBezTo>
                <a:cubicBezTo>
                  <a:pt x="183" y="27"/>
                  <a:pt x="187" y="25"/>
                  <a:pt x="193" y="25"/>
                </a:cubicBezTo>
                <a:cubicBezTo>
                  <a:pt x="199" y="25"/>
                  <a:pt x="203" y="27"/>
                  <a:pt x="207" y="31"/>
                </a:cubicBezTo>
                <a:cubicBezTo>
                  <a:pt x="209" y="33"/>
                  <a:pt x="211" y="37"/>
                  <a:pt x="212" y="42"/>
                </a:cubicBezTo>
                <a:cubicBezTo>
                  <a:pt x="213" y="47"/>
                  <a:pt x="213" y="54"/>
                  <a:pt x="213" y="63"/>
                </a:cubicBezTo>
                <a:close/>
                <a:moveTo>
                  <a:pt x="202" y="55"/>
                </a:moveTo>
                <a:cubicBezTo>
                  <a:pt x="202" y="46"/>
                  <a:pt x="201" y="40"/>
                  <a:pt x="199" y="38"/>
                </a:cubicBezTo>
                <a:cubicBezTo>
                  <a:pt x="198" y="36"/>
                  <a:pt x="196" y="35"/>
                  <a:pt x="193" y="35"/>
                </a:cubicBezTo>
                <a:cubicBezTo>
                  <a:pt x="191" y="35"/>
                  <a:pt x="189" y="36"/>
                  <a:pt x="187" y="38"/>
                </a:cubicBezTo>
                <a:cubicBezTo>
                  <a:pt x="185" y="40"/>
                  <a:pt x="185" y="46"/>
                  <a:pt x="185" y="55"/>
                </a:cubicBezTo>
                <a:lnTo>
                  <a:pt x="202" y="55"/>
                </a:lnTo>
                <a:close/>
                <a:moveTo>
                  <a:pt x="276" y="95"/>
                </a:moveTo>
                <a:lnTo>
                  <a:pt x="265" y="95"/>
                </a:lnTo>
                <a:lnTo>
                  <a:pt x="265" y="49"/>
                </a:lnTo>
                <a:lnTo>
                  <a:pt x="254" y="77"/>
                </a:lnTo>
                <a:lnTo>
                  <a:pt x="247" y="77"/>
                </a:lnTo>
                <a:lnTo>
                  <a:pt x="236" y="49"/>
                </a:lnTo>
                <a:lnTo>
                  <a:pt x="236" y="95"/>
                </a:lnTo>
                <a:lnTo>
                  <a:pt x="225" y="95"/>
                </a:lnTo>
                <a:lnTo>
                  <a:pt x="225" y="26"/>
                </a:lnTo>
                <a:lnTo>
                  <a:pt x="235" y="26"/>
                </a:lnTo>
                <a:lnTo>
                  <a:pt x="251" y="63"/>
                </a:lnTo>
                <a:lnTo>
                  <a:pt x="266" y="26"/>
                </a:lnTo>
                <a:lnTo>
                  <a:pt x="276" y="26"/>
                </a:lnTo>
                <a:lnTo>
                  <a:pt x="276" y="95"/>
                </a:lnTo>
                <a:close/>
                <a:moveTo>
                  <a:pt x="326" y="95"/>
                </a:moveTo>
                <a:lnTo>
                  <a:pt x="315" y="95"/>
                </a:lnTo>
                <a:lnTo>
                  <a:pt x="315" y="67"/>
                </a:lnTo>
                <a:lnTo>
                  <a:pt x="308" y="67"/>
                </a:lnTo>
                <a:lnTo>
                  <a:pt x="298" y="95"/>
                </a:lnTo>
                <a:lnTo>
                  <a:pt x="287" y="95"/>
                </a:lnTo>
                <a:lnTo>
                  <a:pt x="298" y="65"/>
                </a:lnTo>
                <a:cubicBezTo>
                  <a:pt x="292" y="62"/>
                  <a:pt x="289" y="56"/>
                  <a:pt x="289" y="47"/>
                </a:cubicBezTo>
                <a:cubicBezTo>
                  <a:pt x="289" y="40"/>
                  <a:pt x="290" y="35"/>
                  <a:pt x="293" y="31"/>
                </a:cubicBezTo>
                <a:cubicBezTo>
                  <a:pt x="296" y="28"/>
                  <a:pt x="301" y="26"/>
                  <a:pt x="308" y="26"/>
                </a:cubicBezTo>
                <a:lnTo>
                  <a:pt x="326" y="26"/>
                </a:lnTo>
                <a:lnTo>
                  <a:pt x="326" y="95"/>
                </a:lnTo>
                <a:close/>
                <a:moveTo>
                  <a:pt x="315" y="58"/>
                </a:moveTo>
                <a:lnTo>
                  <a:pt x="315" y="36"/>
                </a:lnTo>
                <a:lnTo>
                  <a:pt x="308" y="36"/>
                </a:lnTo>
                <a:cubicBezTo>
                  <a:pt x="305" y="36"/>
                  <a:pt x="303" y="37"/>
                  <a:pt x="302" y="39"/>
                </a:cubicBezTo>
                <a:cubicBezTo>
                  <a:pt x="301" y="40"/>
                  <a:pt x="300" y="43"/>
                  <a:pt x="300" y="47"/>
                </a:cubicBezTo>
                <a:cubicBezTo>
                  <a:pt x="300" y="54"/>
                  <a:pt x="303" y="58"/>
                  <a:pt x="308" y="58"/>
                </a:cubicBezTo>
                <a:lnTo>
                  <a:pt x="315" y="58"/>
                </a:lnTo>
                <a:close/>
                <a:moveTo>
                  <a:pt x="379" y="95"/>
                </a:moveTo>
                <a:lnTo>
                  <a:pt x="368" y="95"/>
                </a:lnTo>
                <a:lnTo>
                  <a:pt x="368" y="65"/>
                </a:lnTo>
                <a:lnTo>
                  <a:pt x="352" y="65"/>
                </a:lnTo>
                <a:lnTo>
                  <a:pt x="352" y="95"/>
                </a:lnTo>
                <a:lnTo>
                  <a:pt x="341" y="95"/>
                </a:lnTo>
                <a:lnTo>
                  <a:pt x="341" y="26"/>
                </a:lnTo>
                <a:lnTo>
                  <a:pt x="352" y="26"/>
                </a:lnTo>
                <a:lnTo>
                  <a:pt x="352" y="55"/>
                </a:lnTo>
                <a:lnTo>
                  <a:pt x="368" y="55"/>
                </a:lnTo>
                <a:lnTo>
                  <a:pt x="368" y="26"/>
                </a:lnTo>
                <a:lnTo>
                  <a:pt x="379" y="26"/>
                </a:lnTo>
                <a:lnTo>
                  <a:pt x="379" y="95"/>
                </a:lnTo>
                <a:close/>
                <a:moveTo>
                  <a:pt x="430" y="76"/>
                </a:moveTo>
                <a:cubicBezTo>
                  <a:pt x="430" y="83"/>
                  <a:pt x="428" y="88"/>
                  <a:pt x="425" y="92"/>
                </a:cubicBezTo>
                <a:cubicBezTo>
                  <a:pt x="422" y="95"/>
                  <a:pt x="417" y="96"/>
                  <a:pt x="411" y="96"/>
                </a:cubicBezTo>
                <a:cubicBezTo>
                  <a:pt x="405" y="96"/>
                  <a:pt x="400" y="94"/>
                  <a:pt x="397" y="90"/>
                </a:cubicBezTo>
                <a:cubicBezTo>
                  <a:pt x="393" y="86"/>
                  <a:pt x="392" y="76"/>
                  <a:pt x="392" y="61"/>
                </a:cubicBezTo>
                <a:cubicBezTo>
                  <a:pt x="392" y="53"/>
                  <a:pt x="392" y="47"/>
                  <a:pt x="393" y="42"/>
                </a:cubicBezTo>
                <a:cubicBezTo>
                  <a:pt x="393" y="38"/>
                  <a:pt x="395" y="34"/>
                  <a:pt x="397" y="32"/>
                </a:cubicBezTo>
                <a:cubicBezTo>
                  <a:pt x="400" y="27"/>
                  <a:pt x="405" y="25"/>
                  <a:pt x="411" y="25"/>
                </a:cubicBezTo>
                <a:cubicBezTo>
                  <a:pt x="417" y="25"/>
                  <a:pt x="421" y="27"/>
                  <a:pt x="425" y="30"/>
                </a:cubicBezTo>
                <a:cubicBezTo>
                  <a:pt x="428" y="33"/>
                  <a:pt x="430" y="38"/>
                  <a:pt x="430" y="45"/>
                </a:cubicBezTo>
                <a:lnTo>
                  <a:pt x="419" y="45"/>
                </a:lnTo>
                <a:cubicBezTo>
                  <a:pt x="419" y="42"/>
                  <a:pt x="419" y="39"/>
                  <a:pt x="417" y="37"/>
                </a:cubicBezTo>
                <a:cubicBezTo>
                  <a:pt x="416" y="36"/>
                  <a:pt x="414" y="35"/>
                  <a:pt x="411" y="35"/>
                </a:cubicBezTo>
                <a:cubicBezTo>
                  <a:pt x="409" y="35"/>
                  <a:pt x="407" y="36"/>
                  <a:pt x="405" y="38"/>
                </a:cubicBezTo>
                <a:cubicBezTo>
                  <a:pt x="404" y="39"/>
                  <a:pt x="403" y="42"/>
                  <a:pt x="403" y="45"/>
                </a:cubicBezTo>
                <a:cubicBezTo>
                  <a:pt x="403" y="48"/>
                  <a:pt x="403" y="54"/>
                  <a:pt x="403" y="61"/>
                </a:cubicBezTo>
                <a:cubicBezTo>
                  <a:pt x="403" y="68"/>
                  <a:pt x="403" y="73"/>
                  <a:pt x="403" y="76"/>
                </a:cubicBezTo>
                <a:cubicBezTo>
                  <a:pt x="403" y="80"/>
                  <a:pt x="404" y="82"/>
                  <a:pt x="405" y="84"/>
                </a:cubicBezTo>
                <a:cubicBezTo>
                  <a:pt x="407" y="86"/>
                  <a:pt x="409" y="87"/>
                  <a:pt x="411" y="87"/>
                </a:cubicBezTo>
                <a:cubicBezTo>
                  <a:pt x="414" y="87"/>
                  <a:pt x="416" y="86"/>
                  <a:pt x="417" y="84"/>
                </a:cubicBezTo>
                <a:cubicBezTo>
                  <a:pt x="419" y="82"/>
                  <a:pt x="419" y="80"/>
                  <a:pt x="419" y="76"/>
                </a:cubicBezTo>
                <a:lnTo>
                  <a:pt x="430" y="76"/>
                </a:lnTo>
                <a:close/>
                <a:moveTo>
                  <a:pt x="485" y="95"/>
                </a:moveTo>
                <a:lnTo>
                  <a:pt x="473" y="95"/>
                </a:lnTo>
                <a:lnTo>
                  <a:pt x="453" y="59"/>
                </a:lnTo>
                <a:lnTo>
                  <a:pt x="472" y="26"/>
                </a:lnTo>
                <a:lnTo>
                  <a:pt x="483" y="26"/>
                </a:lnTo>
                <a:lnTo>
                  <a:pt x="465" y="59"/>
                </a:lnTo>
                <a:lnTo>
                  <a:pt x="485" y="95"/>
                </a:lnTo>
                <a:close/>
                <a:moveTo>
                  <a:pt x="453" y="95"/>
                </a:moveTo>
                <a:lnTo>
                  <a:pt x="442" y="95"/>
                </a:lnTo>
                <a:lnTo>
                  <a:pt x="442" y="26"/>
                </a:lnTo>
                <a:lnTo>
                  <a:pt x="453" y="26"/>
                </a:lnTo>
                <a:lnTo>
                  <a:pt x="453" y="95"/>
                </a:lnTo>
                <a:close/>
                <a:moveTo>
                  <a:pt x="533" y="95"/>
                </a:moveTo>
                <a:lnTo>
                  <a:pt x="522" y="95"/>
                </a:lnTo>
                <a:lnTo>
                  <a:pt x="522" y="50"/>
                </a:lnTo>
                <a:lnTo>
                  <a:pt x="504" y="95"/>
                </a:lnTo>
                <a:lnTo>
                  <a:pt x="494" y="95"/>
                </a:lnTo>
                <a:lnTo>
                  <a:pt x="494" y="26"/>
                </a:lnTo>
                <a:lnTo>
                  <a:pt x="505" y="26"/>
                </a:lnTo>
                <a:lnTo>
                  <a:pt x="505" y="72"/>
                </a:lnTo>
                <a:lnTo>
                  <a:pt x="523" y="26"/>
                </a:lnTo>
                <a:lnTo>
                  <a:pt x="533" y="26"/>
                </a:lnTo>
                <a:lnTo>
                  <a:pt x="533" y="95"/>
                </a:lnTo>
                <a:close/>
                <a:moveTo>
                  <a:pt x="588" y="95"/>
                </a:moveTo>
                <a:lnTo>
                  <a:pt x="577" y="95"/>
                </a:lnTo>
                <a:lnTo>
                  <a:pt x="577" y="50"/>
                </a:lnTo>
                <a:lnTo>
                  <a:pt x="558" y="95"/>
                </a:lnTo>
                <a:lnTo>
                  <a:pt x="548" y="95"/>
                </a:lnTo>
                <a:lnTo>
                  <a:pt x="548" y="26"/>
                </a:lnTo>
                <a:lnTo>
                  <a:pt x="559" y="26"/>
                </a:lnTo>
                <a:lnTo>
                  <a:pt x="559" y="72"/>
                </a:lnTo>
                <a:lnTo>
                  <a:pt x="578" y="26"/>
                </a:lnTo>
                <a:lnTo>
                  <a:pt x="588" y="26"/>
                </a:lnTo>
                <a:lnTo>
                  <a:pt x="588" y="95"/>
                </a:lnTo>
                <a:close/>
                <a:moveTo>
                  <a:pt x="584" y="3"/>
                </a:moveTo>
                <a:cubicBezTo>
                  <a:pt x="583" y="13"/>
                  <a:pt x="578" y="18"/>
                  <a:pt x="568" y="18"/>
                </a:cubicBezTo>
                <a:cubicBezTo>
                  <a:pt x="558" y="18"/>
                  <a:pt x="552" y="13"/>
                  <a:pt x="552" y="3"/>
                </a:cubicBezTo>
                <a:lnTo>
                  <a:pt x="560" y="3"/>
                </a:lnTo>
                <a:cubicBezTo>
                  <a:pt x="561" y="8"/>
                  <a:pt x="563" y="10"/>
                  <a:pt x="568" y="10"/>
                </a:cubicBezTo>
                <a:cubicBezTo>
                  <a:pt x="573" y="10"/>
                  <a:pt x="575" y="8"/>
                  <a:pt x="576" y="3"/>
                </a:cubicBezTo>
                <a:lnTo>
                  <a:pt x="584" y="3"/>
                </a:lnTo>
                <a:close/>
                <a:moveTo>
                  <a:pt x="51" y="213"/>
                </a:moveTo>
                <a:lnTo>
                  <a:pt x="40" y="213"/>
                </a:lnTo>
                <a:lnTo>
                  <a:pt x="40" y="168"/>
                </a:lnTo>
                <a:lnTo>
                  <a:pt x="29" y="195"/>
                </a:lnTo>
                <a:lnTo>
                  <a:pt x="22" y="195"/>
                </a:lnTo>
                <a:lnTo>
                  <a:pt x="11" y="168"/>
                </a:lnTo>
                <a:lnTo>
                  <a:pt x="11" y="213"/>
                </a:lnTo>
                <a:lnTo>
                  <a:pt x="0" y="213"/>
                </a:lnTo>
                <a:lnTo>
                  <a:pt x="0" y="144"/>
                </a:lnTo>
                <a:lnTo>
                  <a:pt x="10" y="144"/>
                </a:lnTo>
                <a:lnTo>
                  <a:pt x="25" y="181"/>
                </a:lnTo>
                <a:lnTo>
                  <a:pt x="41" y="144"/>
                </a:lnTo>
                <a:lnTo>
                  <a:pt x="51" y="144"/>
                </a:lnTo>
                <a:lnTo>
                  <a:pt x="51" y="213"/>
                </a:lnTo>
                <a:close/>
                <a:moveTo>
                  <a:pt x="103" y="144"/>
                </a:moveTo>
                <a:lnTo>
                  <a:pt x="83" y="224"/>
                </a:lnTo>
                <a:cubicBezTo>
                  <a:pt x="82" y="230"/>
                  <a:pt x="80" y="234"/>
                  <a:pt x="76" y="236"/>
                </a:cubicBezTo>
                <a:cubicBezTo>
                  <a:pt x="72" y="238"/>
                  <a:pt x="67" y="239"/>
                  <a:pt x="61" y="239"/>
                </a:cubicBezTo>
                <a:lnTo>
                  <a:pt x="61" y="230"/>
                </a:lnTo>
                <a:cubicBezTo>
                  <a:pt x="64" y="230"/>
                  <a:pt x="67" y="229"/>
                  <a:pt x="69" y="228"/>
                </a:cubicBezTo>
                <a:cubicBezTo>
                  <a:pt x="71" y="227"/>
                  <a:pt x="72" y="225"/>
                  <a:pt x="73" y="222"/>
                </a:cubicBezTo>
                <a:lnTo>
                  <a:pt x="75" y="213"/>
                </a:lnTo>
                <a:lnTo>
                  <a:pt x="58" y="144"/>
                </a:lnTo>
                <a:lnTo>
                  <a:pt x="70" y="144"/>
                </a:lnTo>
                <a:lnTo>
                  <a:pt x="81" y="196"/>
                </a:lnTo>
                <a:lnTo>
                  <a:pt x="91" y="144"/>
                </a:lnTo>
                <a:lnTo>
                  <a:pt x="103" y="144"/>
                </a:lnTo>
                <a:close/>
                <a:moveTo>
                  <a:pt x="149" y="213"/>
                </a:moveTo>
                <a:lnTo>
                  <a:pt x="138" y="213"/>
                </a:lnTo>
                <a:lnTo>
                  <a:pt x="138" y="183"/>
                </a:lnTo>
                <a:lnTo>
                  <a:pt x="122" y="183"/>
                </a:lnTo>
                <a:lnTo>
                  <a:pt x="122" y="213"/>
                </a:lnTo>
                <a:lnTo>
                  <a:pt x="111" y="213"/>
                </a:lnTo>
                <a:lnTo>
                  <a:pt x="111" y="144"/>
                </a:lnTo>
                <a:lnTo>
                  <a:pt x="122" y="144"/>
                </a:lnTo>
                <a:lnTo>
                  <a:pt x="122" y="173"/>
                </a:lnTo>
                <a:lnTo>
                  <a:pt x="138" y="173"/>
                </a:lnTo>
                <a:lnTo>
                  <a:pt x="138" y="144"/>
                </a:lnTo>
                <a:lnTo>
                  <a:pt x="149" y="144"/>
                </a:lnTo>
                <a:lnTo>
                  <a:pt x="149" y="213"/>
                </a:lnTo>
                <a:close/>
                <a:moveTo>
                  <a:pt x="203" y="213"/>
                </a:moveTo>
                <a:lnTo>
                  <a:pt x="192" y="213"/>
                </a:lnTo>
                <a:lnTo>
                  <a:pt x="192" y="168"/>
                </a:lnTo>
                <a:lnTo>
                  <a:pt x="174" y="213"/>
                </a:lnTo>
                <a:lnTo>
                  <a:pt x="164" y="213"/>
                </a:lnTo>
                <a:lnTo>
                  <a:pt x="164" y="144"/>
                </a:lnTo>
                <a:lnTo>
                  <a:pt x="175" y="144"/>
                </a:lnTo>
                <a:lnTo>
                  <a:pt x="175" y="190"/>
                </a:lnTo>
                <a:lnTo>
                  <a:pt x="193" y="144"/>
                </a:lnTo>
                <a:lnTo>
                  <a:pt x="203" y="144"/>
                </a:lnTo>
                <a:lnTo>
                  <a:pt x="203" y="213"/>
                </a:lnTo>
                <a:close/>
                <a:moveTo>
                  <a:pt x="262" y="231"/>
                </a:moveTo>
                <a:lnTo>
                  <a:pt x="252" y="231"/>
                </a:lnTo>
                <a:lnTo>
                  <a:pt x="252" y="213"/>
                </a:lnTo>
                <a:lnTo>
                  <a:pt x="218" y="213"/>
                </a:lnTo>
                <a:lnTo>
                  <a:pt x="218" y="144"/>
                </a:lnTo>
                <a:lnTo>
                  <a:pt x="229" y="144"/>
                </a:lnTo>
                <a:lnTo>
                  <a:pt x="229" y="204"/>
                </a:lnTo>
                <a:lnTo>
                  <a:pt x="245" y="204"/>
                </a:lnTo>
                <a:lnTo>
                  <a:pt x="245" y="144"/>
                </a:lnTo>
                <a:lnTo>
                  <a:pt x="256" y="144"/>
                </a:lnTo>
                <a:lnTo>
                  <a:pt x="256" y="204"/>
                </a:lnTo>
                <a:lnTo>
                  <a:pt x="262" y="204"/>
                </a:lnTo>
                <a:lnTo>
                  <a:pt x="262" y="231"/>
                </a:lnTo>
                <a:close/>
                <a:moveTo>
                  <a:pt x="312" y="213"/>
                </a:moveTo>
                <a:lnTo>
                  <a:pt x="301" y="213"/>
                </a:lnTo>
                <a:lnTo>
                  <a:pt x="301" y="168"/>
                </a:lnTo>
                <a:lnTo>
                  <a:pt x="283" y="213"/>
                </a:lnTo>
                <a:lnTo>
                  <a:pt x="273" y="213"/>
                </a:lnTo>
                <a:lnTo>
                  <a:pt x="273" y="144"/>
                </a:lnTo>
                <a:lnTo>
                  <a:pt x="284" y="144"/>
                </a:lnTo>
                <a:lnTo>
                  <a:pt x="284" y="190"/>
                </a:lnTo>
                <a:lnTo>
                  <a:pt x="302" y="144"/>
                </a:lnTo>
                <a:lnTo>
                  <a:pt x="312" y="144"/>
                </a:lnTo>
                <a:lnTo>
                  <a:pt x="312" y="213"/>
                </a:lnTo>
                <a:close/>
                <a:moveTo>
                  <a:pt x="365" y="213"/>
                </a:moveTo>
                <a:lnTo>
                  <a:pt x="354" y="213"/>
                </a:lnTo>
                <a:lnTo>
                  <a:pt x="354" y="154"/>
                </a:lnTo>
                <a:lnTo>
                  <a:pt x="338" y="154"/>
                </a:lnTo>
                <a:lnTo>
                  <a:pt x="338" y="213"/>
                </a:lnTo>
                <a:lnTo>
                  <a:pt x="327" y="213"/>
                </a:lnTo>
                <a:lnTo>
                  <a:pt x="327" y="144"/>
                </a:lnTo>
                <a:lnTo>
                  <a:pt x="365" y="144"/>
                </a:lnTo>
                <a:lnTo>
                  <a:pt x="365" y="213"/>
                </a:lnTo>
                <a:close/>
                <a:moveTo>
                  <a:pt x="415" y="213"/>
                </a:moveTo>
                <a:lnTo>
                  <a:pt x="405" y="213"/>
                </a:lnTo>
                <a:lnTo>
                  <a:pt x="405" y="207"/>
                </a:lnTo>
                <a:cubicBezTo>
                  <a:pt x="404" y="209"/>
                  <a:pt x="403" y="211"/>
                  <a:pt x="401" y="212"/>
                </a:cubicBezTo>
                <a:cubicBezTo>
                  <a:pt x="399" y="214"/>
                  <a:pt x="396" y="214"/>
                  <a:pt x="393" y="214"/>
                </a:cubicBezTo>
                <a:cubicBezTo>
                  <a:pt x="388" y="214"/>
                  <a:pt x="384" y="213"/>
                  <a:pt x="381" y="209"/>
                </a:cubicBezTo>
                <a:cubicBezTo>
                  <a:pt x="378" y="206"/>
                  <a:pt x="377" y="201"/>
                  <a:pt x="377" y="194"/>
                </a:cubicBezTo>
                <a:cubicBezTo>
                  <a:pt x="377" y="187"/>
                  <a:pt x="379" y="182"/>
                  <a:pt x="383" y="178"/>
                </a:cubicBezTo>
                <a:cubicBezTo>
                  <a:pt x="386" y="175"/>
                  <a:pt x="391" y="174"/>
                  <a:pt x="397" y="174"/>
                </a:cubicBezTo>
                <a:lnTo>
                  <a:pt x="404" y="174"/>
                </a:lnTo>
                <a:lnTo>
                  <a:pt x="404" y="163"/>
                </a:lnTo>
                <a:cubicBezTo>
                  <a:pt x="404" y="156"/>
                  <a:pt x="402" y="153"/>
                  <a:pt x="396" y="153"/>
                </a:cubicBezTo>
                <a:cubicBezTo>
                  <a:pt x="394" y="153"/>
                  <a:pt x="392" y="154"/>
                  <a:pt x="391" y="155"/>
                </a:cubicBezTo>
                <a:cubicBezTo>
                  <a:pt x="389" y="157"/>
                  <a:pt x="388" y="159"/>
                  <a:pt x="388" y="163"/>
                </a:cubicBezTo>
                <a:lnTo>
                  <a:pt x="378" y="163"/>
                </a:lnTo>
                <a:cubicBezTo>
                  <a:pt x="378" y="157"/>
                  <a:pt x="379" y="152"/>
                  <a:pt x="383" y="148"/>
                </a:cubicBezTo>
                <a:cubicBezTo>
                  <a:pt x="386" y="145"/>
                  <a:pt x="391" y="143"/>
                  <a:pt x="396" y="143"/>
                </a:cubicBezTo>
                <a:cubicBezTo>
                  <a:pt x="402" y="143"/>
                  <a:pt x="407" y="145"/>
                  <a:pt x="410" y="148"/>
                </a:cubicBezTo>
                <a:cubicBezTo>
                  <a:pt x="413" y="152"/>
                  <a:pt x="415" y="157"/>
                  <a:pt x="415" y="163"/>
                </a:cubicBezTo>
                <a:lnTo>
                  <a:pt x="415" y="213"/>
                </a:lnTo>
                <a:close/>
                <a:moveTo>
                  <a:pt x="404" y="194"/>
                </a:moveTo>
                <a:lnTo>
                  <a:pt x="404" y="181"/>
                </a:lnTo>
                <a:lnTo>
                  <a:pt x="398" y="181"/>
                </a:lnTo>
                <a:cubicBezTo>
                  <a:pt x="395" y="181"/>
                  <a:pt x="392" y="182"/>
                  <a:pt x="391" y="184"/>
                </a:cubicBezTo>
                <a:cubicBezTo>
                  <a:pt x="388" y="186"/>
                  <a:pt x="387" y="189"/>
                  <a:pt x="387" y="193"/>
                </a:cubicBezTo>
                <a:cubicBezTo>
                  <a:pt x="387" y="201"/>
                  <a:pt x="390" y="205"/>
                  <a:pt x="396" y="205"/>
                </a:cubicBezTo>
                <a:cubicBezTo>
                  <a:pt x="398" y="205"/>
                  <a:pt x="400" y="204"/>
                  <a:pt x="402" y="202"/>
                </a:cubicBezTo>
                <a:cubicBezTo>
                  <a:pt x="404" y="200"/>
                  <a:pt x="404" y="197"/>
                  <a:pt x="404" y="194"/>
                </a:cubicBezTo>
                <a:close/>
                <a:moveTo>
                  <a:pt x="470" y="213"/>
                </a:moveTo>
                <a:lnTo>
                  <a:pt x="459" y="213"/>
                </a:lnTo>
                <a:lnTo>
                  <a:pt x="459" y="154"/>
                </a:lnTo>
                <a:lnTo>
                  <a:pt x="446" y="154"/>
                </a:lnTo>
                <a:lnTo>
                  <a:pt x="446" y="186"/>
                </a:lnTo>
                <a:cubicBezTo>
                  <a:pt x="446" y="196"/>
                  <a:pt x="444" y="203"/>
                  <a:pt x="441" y="207"/>
                </a:cubicBezTo>
                <a:cubicBezTo>
                  <a:pt x="438" y="211"/>
                  <a:pt x="434" y="213"/>
                  <a:pt x="427" y="213"/>
                </a:cubicBezTo>
                <a:lnTo>
                  <a:pt x="424" y="213"/>
                </a:lnTo>
                <a:lnTo>
                  <a:pt x="424" y="204"/>
                </a:lnTo>
                <a:lnTo>
                  <a:pt x="426" y="204"/>
                </a:lnTo>
                <a:cubicBezTo>
                  <a:pt x="427" y="204"/>
                  <a:pt x="428" y="204"/>
                  <a:pt x="429" y="203"/>
                </a:cubicBezTo>
                <a:cubicBezTo>
                  <a:pt x="430" y="203"/>
                  <a:pt x="431" y="202"/>
                  <a:pt x="432" y="201"/>
                </a:cubicBezTo>
                <a:cubicBezTo>
                  <a:pt x="433" y="200"/>
                  <a:pt x="434" y="198"/>
                  <a:pt x="435" y="195"/>
                </a:cubicBezTo>
                <a:cubicBezTo>
                  <a:pt x="435" y="192"/>
                  <a:pt x="435" y="188"/>
                  <a:pt x="435" y="184"/>
                </a:cubicBezTo>
                <a:lnTo>
                  <a:pt x="435" y="144"/>
                </a:lnTo>
                <a:lnTo>
                  <a:pt x="470" y="144"/>
                </a:lnTo>
                <a:lnTo>
                  <a:pt x="470" y="213"/>
                </a:lnTo>
                <a:close/>
                <a:moveTo>
                  <a:pt x="519" y="176"/>
                </a:moveTo>
                <a:cubicBezTo>
                  <a:pt x="522" y="180"/>
                  <a:pt x="523" y="185"/>
                  <a:pt x="523" y="192"/>
                </a:cubicBezTo>
                <a:cubicBezTo>
                  <a:pt x="523" y="200"/>
                  <a:pt x="522" y="205"/>
                  <a:pt x="519" y="208"/>
                </a:cubicBezTo>
                <a:cubicBezTo>
                  <a:pt x="516" y="212"/>
                  <a:pt x="511" y="213"/>
                  <a:pt x="504" y="213"/>
                </a:cubicBezTo>
                <a:lnTo>
                  <a:pt x="485" y="213"/>
                </a:lnTo>
                <a:lnTo>
                  <a:pt x="485" y="144"/>
                </a:lnTo>
                <a:lnTo>
                  <a:pt x="496" y="144"/>
                </a:lnTo>
                <a:lnTo>
                  <a:pt x="496" y="171"/>
                </a:lnTo>
                <a:lnTo>
                  <a:pt x="504" y="171"/>
                </a:lnTo>
                <a:cubicBezTo>
                  <a:pt x="511" y="171"/>
                  <a:pt x="516" y="173"/>
                  <a:pt x="519" y="176"/>
                </a:cubicBezTo>
                <a:close/>
                <a:moveTo>
                  <a:pt x="512" y="192"/>
                </a:moveTo>
                <a:cubicBezTo>
                  <a:pt x="512" y="188"/>
                  <a:pt x="512" y="185"/>
                  <a:pt x="510" y="183"/>
                </a:cubicBezTo>
                <a:cubicBezTo>
                  <a:pt x="509" y="182"/>
                  <a:pt x="507" y="181"/>
                  <a:pt x="503" y="181"/>
                </a:cubicBezTo>
                <a:lnTo>
                  <a:pt x="496" y="181"/>
                </a:lnTo>
                <a:lnTo>
                  <a:pt x="496" y="204"/>
                </a:lnTo>
                <a:lnTo>
                  <a:pt x="503" y="204"/>
                </a:lnTo>
                <a:cubicBezTo>
                  <a:pt x="507" y="204"/>
                  <a:pt x="509" y="203"/>
                  <a:pt x="510" y="201"/>
                </a:cubicBezTo>
                <a:cubicBezTo>
                  <a:pt x="512" y="199"/>
                  <a:pt x="512" y="196"/>
                  <a:pt x="512" y="192"/>
                </a:cubicBezTo>
                <a:close/>
                <a:moveTo>
                  <a:pt x="572" y="213"/>
                </a:moveTo>
                <a:lnTo>
                  <a:pt x="561" y="213"/>
                </a:lnTo>
                <a:lnTo>
                  <a:pt x="561" y="183"/>
                </a:lnTo>
                <a:lnTo>
                  <a:pt x="546" y="183"/>
                </a:lnTo>
                <a:lnTo>
                  <a:pt x="546" y="213"/>
                </a:lnTo>
                <a:lnTo>
                  <a:pt x="535" y="213"/>
                </a:lnTo>
                <a:lnTo>
                  <a:pt x="535" y="144"/>
                </a:lnTo>
                <a:lnTo>
                  <a:pt x="546" y="144"/>
                </a:lnTo>
                <a:lnTo>
                  <a:pt x="546" y="173"/>
                </a:lnTo>
                <a:lnTo>
                  <a:pt x="561" y="173"/>
                </a:lnTo>
                <a:lnTo>
                  <a:pt x="561" y="144"/>
                </a:lnTo>
                <a:lnTo>
                  <a:pt x="572" y="144"/>
                </a:lnTo>
                <a:lnTo>
                  <a:pt x="572" y="213"/>
                </a:lnTo>
                <a:close/>
                <a:moveTo>
                  <a:pt x="644" y="213"/>
                </a:moveTo>
                <a:lnTo>
                  <a:pt x="633" y="213"/>
                </a:lnTo>
                <a:lnTo>
                  <a:pt x="633" y="144"/>
                </a:lnTo>
                <a:lnTo>
                  <a:pt x="644" y="144"/>
                </a:lnTo>
                <a:lnTo>
                  <a:pt x="644" y="213"/>
                </a:lnTo>
                <a:close/>
                <a:moveTo>
                  <a:pt x="621" y="176"/>
                </a:moveTo>
                <a:cubicBezTo>
                  <a:pt x="624" y="180"/>
                  <a:pt x="625" y="185"/>
                  <a:pt x="625" y="192"/>
                </a:cubicBezTo>
                <a:cubicBezTo>
                  <a:pt x="625" y="200"/>
                  <a:pt x="624" y="205"/>
                  <a:pt x="621" y="208"/>
                </a:cubicBezTo>
                <a:cubicBezTo>
                  <a:pt x="618" y="212"/>
                  <a:pt x="613" y="213"/>
                  <a:pt x="606" y="213"/>
                </a:cubicBezTo>
                <a:lnTo>
                  <a:pt x="587" y="213"/>
                </a:lnTo>
                <a:lnTo>
                  <a:pt x="587" y="144"/>
                </a:lnTo>
                <a:lnTo>
                  <a:pt x="598" y="144"/>
                </a:lnTo>
                <a:lnTo>
                  <a:pt x="598" y="171"/>
                </a:lnTo>
                <a:lnTo>
                  <a:pt x="606" y="171"/>
                </a:lnTo>
                <a:cubicBezTo>
                  <a:pt x="613" y="171"/>
                  <a:pt x="618" y="173"/>
                  <a:pt x="621" y="176"/>
                </a:cubicBezTo>
                <a:close/>
                <a:moveTo>
                  <a:pt x="615" y="192"/>
                </a:moveTo>
                <a:cubicBezTo>
                  <a:pt x="615" y="188"/>
                  <a:pt x="614" y="185"/>
                  <a:pt x="612" y="183"/>
                </a:cubicBezTo>
                <a:cubicBezTo>
                  <a:pt x="611" y="182"/>
                  <a:pt x="609" y="181"/>
                  <a:pt x="606" y="181"/>
                </a:cubicBezTo>
                <a:lnTo>
                  <a:pt x="598" y="181"/>
                </a:lnTo>
                <a:lnTo>
                  <a:pt x="598" y="204"/>
                </a:lnTo>
                <a:lnTo>
                  <a:pt x="606" y="204"/>
                </a:lnTo>
                <a:cubicBezTo>
                  <a:pt x="609" y="204"/>
                  <a:pt x="611" y="203"/>
                  <a:pt x="612" y="201"/>
                </a:cubicBezTo>
                <a:cubicBezTo>
                  <a:pt x="614" y="199"/>
                  <a:pt x="615" y="196"/>
                  <a:pt x="615" y="192"/>
                </a:cubicBezTo>
                <a:close/>
                <a:moveTo>
                  <a:pt x="698" y="213"/>
                </a:moveTo>
                <a:lnTo>
                  <a:pt x="687" y="213"/>
                </a:lnTo>
                <a:lnTo>
                  <a:pt x="687" y="168"/>
                </a:lnTo>
                <a:lnTo>
                  <a:pt x="669" y="213"/>
                </a:lnTo>
                <a:lnTo>
                  <a:pt x="659" y="213"/>
                </a:lnTo>
                <a:lnTo>
                  <a:pt x="659" y="144"/>
                </a:lnTo>
                <a:lnTo>
                  <a:pt x="670" y="144"/>
                </a:lnTo>
                <a:lnTo>
                  <a:pt x="670" y="190"/>
                </a:lnTo>
                <a:lnTo>
                  <a:pt x="688" y="144"/>
                </a:lnTo>
                <a:lnTo>
                  <a:pt x="698" y="144"/>
                </a:lnTo>
                <a:lnTo>
                  <a:pt x="698" y="213"/>
                </a:lnTo>
                <a:close/>
                <a:moveTo>
                  <a:pt x="695" y="121"/>
                </a:moveTo>
                <a:cubicBezTo>
                  <a:pt x="694" y="131"/>
                  <a:pt x="689" y="136"/>
                  <a:pt x="678" y="136"/>
                </a:cubicBezTo>
                <a:cubicBezTo>
                  <a:pt x="668" y="136"/>
                  <a:pt x="663" y="131"/>
                  <a:pt x="662" y="121"/>
                </a:cubicBezTo>
                <a:lnTo>
                  <a:pt x="671" y="121"/>
                </a:lnTo>
                <a:cubicBezTo>
                  <a:pt x="671" y="126"/>
                  <a:pt x="674" y="128"/>
                  <a:pt x="678" y="128"/>
                </a:cubicBezTo>
                <a:cubicBezTo>
                  <a:pt x="683" y="128"/>
                  <a:pt x="686" y="126"/>
                  <a:pt x="686" y="121"/>
                </a:cubicBezTo>
                <a:lnTo>
                  <a:pt x="695" y="121"/>
                </a:lnTo>
                <a:close/>
                <a:moveTo>
                  <a:pt x="272" y="278"/>
                </a:moveTo>
                <a:cubicBezTo>
                  <a:pt x="273" y="283"/>
                  <a:pt x="273" y="289"/>
                  <a:pt x="273" y="297"/>
                </a:cubicBezTo>
                <a:cubicBezTo>
                  <a:pt x="273" y="305"/>
                  <a:pt x="273" y="311"/>
                  <a:pt x="272" y="316"/>
                </a:cubicBezTo>
                <a:cubicBezTo>
                  <a:pt x="271" y="320"/>
                  <a:pt x="270" y="324"/>
                  <a:pt x="268" y="326"/>
                </a:cubicBezTo>
                <a:cubicBezTo>
                  <a:pt x="265" y="330"/>
                  <a:pt x="260" y="333"/>
                  <a:pt x="254" y="333"/>
                </a:cubicBezTo>
                <a:cubicBezTo>
                  <a:pt x="247" y="333"/>
                  <a:pt x="242" y="330"/>
                  <a:pt x="239" y="326"/>
                </a:cubicBezTo>
                <a:cubicBezTo>
                  <a:pt x="237" y="324"/>
                  <a:pt x="236" y="320"/>
                  <a:pt x="235" y="315"/>
                </a:cubicBezTo>
                <a:cubicBezTo>
                  <a:pt x="234" y="311"/>
                  <a:pt x="234" y="305"/>
                  <a:pt x="234" y="297"/>
                </a:cubicBezTo>
                <a:cubicBezTo>
                  <a:pt x="234" y="289"/>
                  <a:pt x="234" y="283"/>
                  <a:pt x="235" y="279"/>
                </a:cubicBezTo>
                <a:cubicBezTo>
                  <a:pt x="236" y="274"/>
                  <a:pt x="237" y="270"/>
                  <a:pt x="239" y="268"/>
                </a:cubicBezTo>
                <a:cubicBezTo>
                  <a:pt x="242" y="264"/>
                  <a:pt x="247" y="261"/>
                  <a:pt x="254" y="261"/>
                </a:cubicBezTo>
                <a:cubicBezTo>
                  <a:pt x="260" y="261"/>
                  <a:pt x="265" y="264"/>
                  <a:pt x="268" y="268"/>
                </a:cubicBezTo>
                <a:cubicBezTo>
                  <a:pt x="270" y="270"/>
                  <a:pt x="271" y="274"/>
                  <a:pt x="272" y="278"/>
                </a:cubicBezTo>
                <a:close/>
                <a:moveTo>
                  <a:pt x="262" y="297"/>
                </a:moveTo>
                <a:cubicBezTo>
                  <a:pt x="262" y="290"/>
                  <a:pt x="262" y="285"/>
                  <a:pt x="262" y="281"/>
                </a:cubicBezTo>
                <a:cubicBezTo>
                  <a:pt x="262" y="278"/>
                  <a:pt x="261" y="276"/>
                  <a:pt x="260" y="274"/>
                </a:cubicBezTo>
                <a:cubicBezTo>
                  <a:pt x="258" y="272"/>
                  <a:pt x="256" y="271"/>
                  <a:pt x="254" y="271"/>
                </a:cubicBezTo>
                <a:cubicBezTo>
                  <a:pt x="251" y="271"/>
                  <a:pt x="249" y="272"/>
                  <a:pt x="248" y="274"/>
                </a:cubicBezTo>
                <a:cubicBezTo>
                  <a:pt x="246" y="276"/>
                  <a:pt x="246" y="278"/>
                  <a:pt x="245" y="281"/>
                </a:cubicBezTo>
                <a:cubicBezTo>
                  <a:pt x="245" y="285"/>
                  <a:pt x="245" y="290"/>
                  <a:pt x="245" y="297"/>
                </a:cubicBezTo>
                <a:cubicBezTo>
                  <a:pt x="245" y="304"/>
                  <a:pt x="245" y="309"/>
                  <a:pt x="245" y="312"/>
                </a:cubicBezTo>
                <a:cubicBezTo>
                  <a:pt x="246" y="316"/>
                  <a:pt x="246" y="318"/>
                  <a:pt x="248" y="320"/>
                </a:cubicBezTo>
                <a:cubicBezTo>
                  <a:pt x="249" y="322"/>
                  <a:pt x="251" y="323"/>
                  <a:pt x="254" y="323"/>
                </a:cubicBezTo>
                <a:cubicBezTo>
                  <a:pt x="256" y="323"/>
                  <a:pt x="258" y="322"/>
                  <a:pt x="260" y="320"/>
                </a:cubicBezTo>
                <a:cubicBezTo>
                  <a:pt x="261" y="318"/>
                  <a:pt x="262" y="316"/>
                  <a:pt x="262" y="313"/>
                </a:cubicBezTo>
                <a:cubicBezTo>
                  <a:pt x="262" y="309"/>
                  <a:pt x="262" y="304"/>
                  <a:pt x="262" y="297"/>
                </a:cubicBezTo>
                <a:close/>
                <a:moveTo>
                  <a:pt x="329" y="332"/>
                </a:moveTo>
                <a:lnTo>
                  <a:pt x="317" y="332"/>
                </a:lnTo>
                <a:lnTo>
                  <a:pt x="297" y="296"/>
                </a:lnTo>
                <a:lnTo>
                  <a:pt x="316" y="262"/>
                </a:lnTo>
                <a:lnTo>
                  <a:pt x="328" y="262"/>
                </a:lnTo>
                <a:lnTo>
                  <a:pt x="309" y="295"/>
                </a:lnTo>
                <a:lnTo>
                  <a:pt x="329" y="332"/>
                </a:lnTo>
                <a:close/>
                <a:moveTo>
                  <a:pt x="297" y="332"/>
                </a:moveTo>
                <a:lnTo>
                  <a:pt x="286" y="332"/>
                </a:lnTo>
                <a:lnTo>
                  <a:pt x="286" y="262"/>
                </a:lnTo>
                <a:lnTo>
                  <a:pt x="297" y="262"/>
                </a:lnTo>
                <a:lnTo>
                  <a:pt x="297" y="332"/>
                </a:lnTo>
                <a:close/>
                <a:moveTo>
                  <a:pt x="376" y="277"/>
                </a:moveTo>
                <a:cubicBezTo>
                  <a:pt x="376" y="282"/>
                  <a:pt x="377" y="288"/>
                  <a:pt x="377" y="297"/>
                </a:cubicBezTo>
                <a:cubicBezTo>
                  <a:pt x="377" y="306"/>
                  <a:pt x="376" y="312"/>
                  <a:pt x="376" y="317"/>
                </a:cubicBezTo>
                <a:cubicBezTo>
                  <a:pt x="375" y="322"/>
                  <a:pt x="374" y="325"/>
                  <a:pt x="372" y="327"/>
                </a:cubicBezTo>
                <a:cubicBezTo>
                  <a:pt x="369" y="331"/>
                  <a:pt x="365" y="333"/>
                  <a:pt x="360" y="333"/>
                </a:cubicBezTo>
                <a:cubicBezTo>
                  <a:pt x="357" y="333"/>
                  <a:pt x="355" y="332"/>
                  <a:pt x="353" y="331"/>
                </a:cubicBezTo>
                <a:cubicBezTo>
                  <a:pt x="351" y="330"/>
                  <a:pt x="350" y="328"/>
                  <a:pt x="349" y="327"/>
                </a:cubicBezTo>
                <a:lnTo>
                  <a:pt x="349" y="357"/>
                </a:lnTo>
                <a:lnTo>
                  <a:pt x="338" y="357"/>
                </a:lnTo>
                <a:lnTo>
                  <a:pt x="338" y="262"/>
                </a:lnTo>
                <a:lnTo>
                  <a:pt x="349" y="262"/>
                </a:lnTo>
                <a:lnTo>
                  <a:pt x="349" y="268"/>
                </a:lnTo>
                <a:cubicBezTo>
                  <a:pt x="349" y="267"/>
                  <a:pt x="350" y="265"/>
                  <a:pt x="353" y="264"/>
                </a:cubicBezTo>
                <a:cubicBezTo>
                  <a:pt x="355" y="262"/>
                  <a:pt x="357" y="261"/>
                  <a:pt x="360" y="261"/>
                </a:cubicBezTo>
                <a:cubicBezTo>
                  <a:pt x="365" y="261"/>
                  <a:pt x="369" y="263"/>
                  <a:pt x="372" y="266"/>
                </a:cubicBezTo>
                <a:cubicBezTo>
                  <a:pt x="374" y="269"/>
                  <a:pt x="375" y="272"/>
                  <a:pt x="376" y="277"/>
                </a:cubicBezTo>
                <a:close/>
                <a:moveTo>
                  <a:pt x="365" y="313"/>
                </a:moveTo>
                <a:cubicBezTo>
                  <a:pt x="366" y="310"/>
                  <a:pt x="366" y="304"/>
                  <a:pt x="366" y="297"/>
                </a:cubicBezTo>
                <a:cubicBezTo>
                  <a:pt x="366" y="290"/>
                  <a:pt x="366" y="284"/>
                  <a:pt x="365" y="281"/>
                </a:cubicBezTo>
                <a:cubicBezTo>
                  <a:pt x="365" y="278"/>
                  <a:pt x="364" y="275"/>
                  <a:pt x="363" y="274"/>
                </a:cubicBezTo>
                <a:cubicBezTo>
                  <a:pt x="362" y="272"/>
                  <a:pt x="360" y="271"/>
                  <a:pt x="357" y="271"/>
                </a:cubicBezTo>
                <a:cubicBezTo>
                  <a:pt x="355" y="271"/>
                  <a:pt x="353" y="272"/>
                  <a:pt x="352" y="273"/>
                </a:cubicBezTo>
                <a:cubicBezTo>
                  <a:pt x="350" y="275"/>
                  <a:pt x="349" y="278"/>
                  <a:pt x="349" y="281"/>
                </a:cubicBezTo>
                <a:lnTo>
                  <a:pt x="349" y="313"/>
                </a:lnTo>
                <a:cubicBezTo>
                  <a:pt x="349" y="316"/>
                  <a:pt x="350" y="319"/>
                  <a:pt x="352" y="321"/>
                </a:cubicBezTo>
                <a:cubicBezTo>
                  <a:pt x="353" y="322"/>
                  <a:pt x="355" y="323"/>
                  <a:pt x="357" y="323"/>
                </a:cubicBezTo>
                <a:cubicBezTo>
                  <a:pt x="360" y="323"/>
                  <a:pt x="362" y="322"/>
                  <a:pt x="363" y="320"/>
                </a:cubicBezTo>
                <a:cubicBezTo>
                  <a:pt x="364" y="319"/>
                  <a:pt x="365" y="316"/>
                  <a:pt x="365" y="313"/>
                </a:cubicBezTo>
                <a:close/>
                <a:moveTo>
                  <a:pt x="427" y="262"/>
                </a:moveTo>
                <a:lnTo>
                  <a:pt x="408" y="343"/>
                </a:lnTo>
                <a:cubicBezTo>
                  <a:pt x="406" y="348"/>
                  <a:pt x="404" y="352"/>
                  <a:pt x="400" y="354"/>
                </a:cubicBezTo>
                <a:cubicBezTo>
                  <a:pt x="396" y="356"/>
                  <a:pt x="391" y="357"/>
                  <a:pt x="385" y="357"/>
                </a:cubicBezTo>
                <a:lnTo>
                  <a:pt x="385" y="348"/>
                </a:lnTo>
                <a:cubicBezTo>
                  <a:pt x="388" y="348"/>
                  <a:pt x="391" y="347"/>
                  <a:pt x="393" y="346"/>
                </a:cubicBezTo>
                <a:cubicBezTo>
                  <a:pt x="395" y="345"/>
                  <a:pt x="396" y="343"/>
                  <a:pt x="397" y="340"/>
                </a:cubicBezTo>
                <a:lnTo>
                  <a:pt x="399" y="331"/>
                </a:lnTo>
                <a:lnTo>
                  <a:pt x="383" y="262"/>
                </a:lnTo>
                <a:lnTo>
                  <a:pt x="394" y="262"/>
                </a:lnTo>
                <a:lnTo>
                  <a:pt x="405" y="314"/>
                </a:lnTo>
                <a:lnTo>
                  <a:pt x="415" y="262"/>
                </a:lnTo>
                <a:lnTo>
                  <a:pt x="427" y="262"/>
                </a:lnTo>
                <a:close/>
                <a:moveTo>
                  <a:pt x="468" y="262"/>
                </a:moveTo>
                <a:lnTo>
                  <a:pt x="468" y="272"/>
                </a:lnTo>
                <a:lnTo>
                  <a:pt x="446" y="272"/>
                </a:lnTo>
                <a:lnTo>
                  <a:pt x="446" y="332"/>
                </a:lnTo>
                <a:lnTo>
                  <a:pt x="436" y="332"/>
                </a:lnTo>
                <a:lnTo>
                  <a:pt x="436" y="262"/>
                </a:lnTo>
                <a:lnTo>
                  <a:pt x="468" y="262"/>
                </a:lnTo>
                <a:close/>
              </a:path>
            </a:pathLst>
          </a:custGeom>
          <a:solidFill>
            <a:srgbClr val="2B2A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6" name="Freeform 51"/>
          <p:cNvSpPr>
            <a:spLocks noEditPoints="1"/>
          </p:cNvSpPr>
          <p:nvPr/>
        </p:nvSpPr>
        <p:spPr bwMode="auto">
          <a:xfrm>
            <a:off x="3387365" y="3296108"/>
            <a:ext cx="557474" cy="286524"/>
          </a:xfrm>
          <a:custGeom>
            <a:avLst/>
            <a:gdLst>
              <a:gd name="T0" fmla="*/ 112 w 698"/>
              <a:gd name="T1" fmla="*/ 46 h 357"/>
              <a:gd name="T2" fmla="*/ 193 w 698"/>
              <a:gd name="T3" fmla="*/ 91 h 357"/>
              <a:gd name="T4" fmla="*/ 170 w 698"/>
              <a:gd name="T5" fmla="*/ 32 h 357"/>
              <a:gd name="T6" fmla="*/ 184 w 698"/>
              <a:gd name="T7" fmla="*/ 38 h 357"/>
              <a:gd name="T8" fmla="*/ 187 w 698"/>
              <a:gd name="T9" fmla="*/ 77 h 357"/>
              <a:gd name="T10" fmla="*/ 242 w 698"/>
              <a:gd name="T11" fmla="*/ 91 h 357"/>
              <a:gd name="T12" fmla="*/ 242 w 698"/>
              <a:gd name="T13" fmla="*/ 31 h 357"/>
              <a:gd name="T14" fmla="*/ 237 w 698"/>
              <a:gd name="T15" fmla="*/ 55 h 357"/>
              <a:gd name="T16" fmla="*/ 278 w 698"/>
              <a:gd name="T17" fmla="*/ 25 h 357"/>
              <a:gd name="T18" fmla="*/ 269 w 698"/>
              <a:gd name="T19" fmla="*/ 61 h 357"/>
              <a:gd name="T20" fmla="*/ 326 w 698"/>
              <a:gd name="T21" fmla="*/ 36 h 357"/>
              <a:gd name="T22" fmla="*/ 386 w 698"/>
              <a:gd name="T23" fmla="*/ 63 h 357"/>
              <a:gd name="T24" fmla="*/ 366 w 698"/>
              <a:gd name="T25" fmla="*/ 96 h 357"/>
              <a:gd name="T26" fmla="*/ 384 w 698"/>
              <a:gd name="T27" fmla="*/ 42 h 357"/>
              <a:gd name="T28" fmla="*/ 442 w 698"/>
              <a:gd name="T29" fmla="*/ 113 h 357"/>
              <a:gd name="T30" fmla="*/ 425 w 698"/>
              <a:gd name="T31" fmla="*/ 26 h 357"/>
              <a:gd name="T32" fmla="*/ 482 w 698"/>
              <a:gd name="T33" fmla="*/ 26 h 357"/>
              <a:gd name="T34" fmla="*/ 463 w 698"/>
              <a:gd name="T35" fmla="*/ 95 h 357"/>
              <a:gd name="T36" fmla="*/ 515 w 698"/>
              <a:gd name="T37" fmla="*/ 72 h 357"/>
              <a:gd name="T38" fmla="*/ 559 w 698"/>
              <a:gd name="T39" fmla="*/ 95 h 357"/>
              <a:gd name="T40" fmla="*/ 578 w 698"/>
              <a:gd name="T41" fmla="*/ 18 h 357"/>
              <a:gd name="T42" fmla="*/ 40 w 698"/>
              <a:gd name="T43" fmla="*/ 168 h 357"/>
              <a:gd name="T44" fmla="*/ 25 w 698"/>
              <a:gd name="T45" fmla="*/ 182 h 357"/>
              <a:gd name="T46" fmla="*/ 60 w 698"/>
              <a:gd name="T47" fmla="*/ 230 h 357"/>
              <a:gd name="T48" fmla="*/ 102 w 698"/>
              <a:gd name="T49" fmla="*/ 144 h 357"/>
              <a:gd name="T50" fmla="*/ 122 w 698"/>
              <a:gd name="T51" fmla="*/ 144 h 357"/>
              <a:gd name="T52" fmla="*/ 192 w 698"/>
              <a:gd name="T53" fmla="*/ 168 h 357"/>
              <a:gd name="T54" fmla="*/ 203 w 698"/>
              <a:gd name="T55" fmla="*/ 214 h 357"/>
              <a:gd name="T56" fmla="*/ 245 w 698"/>
              <a:gd name="T57" fmla="*/ 204 h 357"/>
              <a:gd name="T58" fmla="*/ 301 w 698"/>
              <a:gd name="T59" fmla="*/ 168 h 357"/>
              <a:gd name="T60" fmla="*/ 312 w 698"/>
              <a:gd name="T61" fmla="*/ 214 h 357"/>
              <a:gd name="T62" fmla="*/ 364 w 698"/>
              <a:gd name="T63" fmla="*/ 144 h 357"/>
              <a:gd name="T64" fmla="*/ 376 w 698"/>
              <a:gd name="T65" fmla="*/ 194 h 357"/>
              <a:gd name="T66" fmla="*/ 377 w 698"/>
              <a:gd name="T67" fmla="*/ 163 h 357"/>
              <a:gd name="T68" fmla="*/ 398 w 698"/>
              <a:gd name="T69" fmla="*/ 182 h 357"/>
              <a:gd name="T70" fmla="*/ 459 w 698"/>
              <a:gd name="T71" fmla="*/ 154 h 357"/>
              <a:gd name="T72" fmla="*/ 429 w 698"/>
              <a:gd name="T73" fmla="*/ 203 h 357"/>
              <a:gd name="T74" fmla="*/ 523 w 698"/>
              <a:gd name="T75" fmla="*/ 192 h 357"/>
              <a:gd name="T76" fmla="*/ 518 w 698"/>
              <a:gd name="T77" fmla="*/ 176 h 357"/>
              <a:gd name="T78" fmla="*/ 512 w 698"/>
              <a:gd name="T79" fmla="*/ 192 h 357"/>
              <a:gd name="T80" fmla="*/ 545 w 698"/>
              <a:gd name="T81" fmla="*/ 144 h 357"/>
              <a:gd name="T82" fmla="*/ 632 w 698"/>
              <a:gd name="T83" fmla="*/ 144 h 357"/>
              <a:gd name="T84" fmla="*/ 587 w 698"/>
              <a:gd name="T85" fmla="*/ 144 h 357"/>
              <a:gd name="T86" fmla="*/ 598 w 698"/>
              <a:gd name="T87" fmla="*/ 181 h 357"/>
              <a:gd name="T88" fmla="*/ 668 w 698"/>
              <a:gd name="T89" fmla="*/ 214 h 357"/>
              <a:gd name="T90" fmla="*/ 694 w 698"/>
              <a:gd name="T91" fmla="*/ 121 h 357"/>
              <a:gd name="T92" fmla="*/ 273 w 698"/>
              <a:gd name="T93" fmla="*/ 297 h 357"/>
              <a:gd name="T94" fmla="*/ 239 w 698"/>
              <a:gd name="T95" fmla="*/ 268 h 357"/>
              <a:gd name="T96" fmla="*/ 247 w 698"/>
              <a:gd name="T97" fmla="*/ 274 h 357"/>
              <a:gd name="T98" fmla="*/ 262 w 698"/>
              <a:gd name="T99" fmla="*/ 297 h 357"/>
              <a:gd name="T100" fmla="*/ 297 w 698"/>
              <a:gd name="T101" fmla="*/ 332 h 357"/>
              <a:gd name="T102" fmla="*/ 371 w 698"/>
              <a:gd name="T103" fmla="*/ 327 h 357"/>
              <a:gd name="T104" fmla="*/ 348 w 698"/>
              <a:gd name="T105" fmla="*/ 268 h 357"/>
              <a:gd name="T106" fmla="*/ 363 w 698"/>
              <a:gd name="T107" fmla="*/ 274 h 357"/>
              <a:gd name="T108" fmla="*/ 365 w 698"/>
              <a:gd name="T109" fmla="*/ 313 h 357"/>
              <a:gd name="T110" fmla="*/ 399 w 698"/>
              <a:gd name="T111" fmla="*/ 331 h 357"/>
              <a:gd name="T112" fmla="*/ 446 w 698"/>
              <a:gd name="T113" fmla="*/ 272 h 3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698" h="357">
                <a:moveTo>
                  <a:pt x="112" y="95"/>
                </a:moveTo>
                <a:lnTo>
                  <a:pt x="100" y="95"/>
                </a:lnTo>
                <a:lnTo>
                  <a:pt x="100" y="0"/>
                </a:lnTo>
                <a:lnTo>
                  <a:pt x="112" y="0"/>
                </a:lnTo>
                <a:lnTo>
                  <a:pt x="112" y="95"/>
                </a:lnTo>
                <a:close/>
                <a:moveTo>
                  <a:pt x="151" y="95"/>
                </a:moveTo>
                <a:lnTo>
                  <a:pt x="138" y="95"/>
                </a:lnTo>
                <a:lnTo>
                  <a:pt x="112" y="46"/>
                </a:lnTo>
                <a:lnTo>
                  <a:pt x="136" y="0"/>
                </a:lnTo>
                <a:lnTo>
                  <a:pt x="148" y="0"/>
                </a:lnTo>
                <a:lnTo>
                  <a:pt x="124" y="45"/>
                </a:lnTo>
                <a:lnTo>
                  <a:pt x="151" y="95"/>
                </a:lnTo>
                <a:close/>
                <a:moveTo>
                  <a:pt x="197" y="41"/>
                </a:moveTo>
                <a:cubicBezTo>
                  <a:pt x="198" y="45"/>
                  <a:pt x="198" y="52"/>
                  <a:pt x="198" y="61"/>
                </a:cubicBezTo>
                <a:cubicBezTo>
                  <a:pt x="198" y="70"/>
                  <a:pt x="198" y="76"/>
                  <a:pt x="197" y="81"/>
                </a:cubicBezTo>
                <a:cubicBezTo>
                  <a:pt x="197" y="85"/>
                  <a:pt x="195" y="89"/>
                  <a:pt x="193" y="91"/>
                </a:cubicBezTo>
                <a:cubicBezTo>
                  <a:pt x="190" y="95"/>
                  <a:pt x="186" y="96"/>
                  <a:pt x="182" y="96"/>
                </a:cubicBezTo>
                <a:cubicBezTo>
                  <a:pt x="179" y="96"/>
                  <a:pt x="176" y="96"/>
                  <a:pt x="174" y="94"/>
                </a:cubicBezTo>
                <a:cubicBezTo>
                  <a:pt x="173" y="94"/>
                  <a:pt x="171" y="92"/>
                  <a:pt x="170" y="91"/>
                </a:cubicBezTo>
                <a:lnTo>
                  <a:pt x="170" y="121"/>
                </a:lnTo>
                <a:lnTo>
                  <a:pt x="160" y="121"/>
                </a:lnTo>
                <a:lnTo>
                  <a:pt x="160" y="26"/>
                </a:lnTo>
                <a:lnTo>
                  <a:pt x="170" y="26"/>
                </a:lnTo>
                <a:lnTo>
                  <a:pt x="170" y="32"/>
                </a:lnTo>
                <a:cubicBezTo>
                  <a:pt x="171" y="31"/>
                  <a:pt x="172" y="29"/>
                  <a:pt x="174" y="27"/>
                </a:cubicBezTo>
                <a:cubicBezTo>
                  <a:pt x="176" y="26"/>
                  <a:pt x="179" y="25"/>
                  <a:pt x="182" y="25"/>
                </a:cubicBezTo>
                <a:cubicBezTo>
                  <a:pt x="186" y="25"/>
                  <a:pt x="190" y="27"/>
                  <a:pt x="193" y="30"/>
                </a:cubicBezTo>
                <a:cubicBezTo>
                  <a:pt x="195" y="33"/>
                  <a:pt x="197" y="36"/>
                  <a:pt x="197" y="41"/>
                </a:cubicBezTo>
                <a:close/>
                <a:moveTo>
                  <a:pt x="187" y="77"/>
                </a:moveTo>
                <a:cubicBezTo>
                  <a:pt x="187" y="74"/>
                  <a:pt x="187" y="68"/>
                  <a:pt x="187" y="61"/>
                </a:cubicBezTo>
                <a:cubicBezTo>
                  <a:pt x="187" y="53"/>
                  <a:pt x="187" y="48"/>
                  <a:pt x="187" y="45"/>
                </a:cubicBezTo>
                <a:cubicBezTo>
                  <a:pt x="186" y="42"/>
                  <a:pt x="186" y="39"/>
                  <a:pt x="184" y="38"/>
                </a:cubicBezTo>
                <a:cubicBezTo>
                  <a:pt x="183" y="36"/>
                  <a:pt x="181" y="35"/>
                  <a:pt x="179" y="35"/>
                </a:cubicBezTo>
                <a:cubicBezTo>
                  <a:pt x="176" y="35"/>
                  <a:pt x="174" y="36"/>
                  <a:pt x="173" y="37"/>
                </a:cubicBezTo>
                <a:cubicBezTo>
                  <a:pt x="171" y="39"/>
                  <a:pt x="170" y="42"/>
                  <a:pt x="170" y="45"/>
                </a:cubicBezTo>
                <a:lnTo>
                  <a:pt x="170" y="77"/>
                </a:lnTo>
                <a:cubicBezTo>
                  <a:pt x="170" y="80"/>
                  <a:pt x="171" y="83"/>
                  <a:pt x="173" y="85"/>
                </a:cubicBezTo>
                <a:cubicBezTo>
                  <a:pt x="174" y="86"/>
                  <a:pt x="176" y="87"/>
                  <a:pt x="179" y="87"/>
                </a:cubicBezTo>
                <a:cubicBezTo>
                  <a:pt x="181" y="87"/>
                  <a:pt x="183" y="86"/>
                  <a:pt x="184" y="84"/>
                </a:cubicBezTo>
                <a:cubicBezTo>
                  <a:pt x="186" y="83"/>
                  <a:pt x="186" y="80"/>
                  <a:pt x="187" y="77"/>
                </a:cubicBezTo>
                <a:close/>
                <a:moveTo>
                  <a:pt x="248" y="63"/>
                </a:moveTo>
                <a:lnTo>
                  <a:pt x="220" y="63"/>
                </a:lnTo>
                <a:cubicBezTo>
                  <a:pt x="220" y="75"/>
                  <a:pt x="221" y="81"/>
                  <a:pt x="223" y="84"/>
                </a:cubicBezTo>
                <a:cubicBezTo>
                  <a:pt x="224" y="86"/>
                  <a:pt x="226" y="87"/>
                  <a:pt x="229" y="87"/>
                </a:cubicBezTo>
                <a:cubicBezTo>
                  <a:pt x="231" y="87"/>
                  <a:pt x="233" y="86"/>
                  <a:pt x="235" y="84"/>
                </a:cubicBezTo>
                <a:cubicBezTo>
                  <a:pt x="236" y="82"/>
                  <a:pt x="237" y="80"/>
                  <a:pt x="237" y="76"/>
                </a:cubicBezTo>
                <a:lnTo>
                  <a:pt x="248" y="76"/>
                </a:lnTo>
                <a:cubicBezTo>
                  <a:pt x="248" y="82"/>
                  <a:pt x="246" y="88"/>
                  <a:pt x="242" y="91"/>
                </a:cubicBezTo>
                <a:cubicBezTo>
                  <a:pt x="239" y="95"/>
                  <a:pt x="235" y="96"/>
                  <a:pt x="229" y="96"/>
                </a:cubicBezTo>
                <a:cubicBezTo>
                  <a:pt x="223" y="96"/>
                  <a:pt x="218" y="95"/>
                  <a:pt x="215" y="91"/>
                </a:cubicBezTo>
                <a:cubicBezTo>
                  <a:pt x="213" y="89"/>
                  <a:pt x="211" y="85"/>
                  <a:pt x="210" y="80"/>
                </a:cubicBezTo>
                <a:cubicBezTo>
                  <a:pt x="209" y="75"/>
                  <a:pt x="209" y="69"/>
                  <a:pt x="209" y="61"/>
                </a:cubicBezTo>
                <a:cubicBezTo>
                  <a:pt x="209" y="53"/>
                  <a:pt x="209" y="46"/>
                  <a:pt x="210" y="42"/>
                </a:cubicBezTo>
                <a:cubicBezTo>
                  <a:pt x="211" y="37"/>
                  <a:pt x="212" y="33"/>
                  <a:pt x="215" y="31"/>
                </a:cubicBezTo>
                <a:cubicBezTo>
                  <a:pt x="218" y="27"/>
                  <a:pt x="223" y="25"/>
                  <a:pt x="228" y="25"/>
                </a:cubicBezTo>
                <a:cubicBezTo>
                  <a:pt x="234" y="25"/>
                  <a:pt x="239" y="27"/>
                  <a:pt x="242" y="31"/>
                </a:cubicBezTo>
                <a:cubicBezTo>
                  <a:pt x="245" y="33"/>
                  <a:pt x="246" y="37"/>
                  <a:pt x="247" y="42"/>
                </a:cubicBezTo>
                <a:cubicBezTo>
                  <a:pt x="248" y="47"/>
                  <a:pt x="248" y="54"/>
                  <a:pt x="248" y="63"/>
                </a:cubicBezTo>
                <a:close/>
                <a:moveTo>
                  <a:pt x="237" y="55"/>
                </a:moveTo>
                <a:cubicBezTo>
                  <a:pt x="237" y="46"/>
                  <a:pt x="236" y="40"/>
                  <a:pt x="235" y="38"/>
                </a:cubicBezTo>
                <a:cubicBezTo>
                  <a:pt x="233" y="36"/>
                  <a:pt x="231" y="35"/>
                  <a:pt x="228" y="35"/>
                </a:cubicBezTo>
                <a:cubicBezTo>
                  <a:pt x="226" y="35"/>
                  <a:pt x="224" y="36"/>
                  <a:pt x="222" y="38"/>
                </a:cubicBezTo>
                <a:cubicBezTo>
                  <a:pt x="221" y="40"/>
                  <a:pt x="220" y="46"/>
                  <a:pt x="220" y="55"/>
                </a:cubicBezTo>
                <a:lnTo>
                  <a:pt x="237" y="55"/>
                </a:lnTo>
                <a:close/>
                <a:moveTo>
                  <a:pt x="297" y="76"/>
                </a:moveTo>
                <a:cubicBezTo>
                  <a:pt x="297" y="83"/>
                  <a:pt x="295" y="88"/>
                  <a:pt x="292" y="92"/>
                </a:cubicBezTo>
                <a:cubicBezTo>
                  <a:pt x="288" y="95"/>
                  <a:pt x="284" y="96"/>
                  <a:pt x="278" y="96"/>
                </a:cubicBezTo>
                <a:cubicBezTo>
                  <a:pt x="272" y="96"/>
                  <a:pt x="267" y="94"/>
                  <a:pt x="264" y="90"/>
                </a:cubicBezTo>
                <a:cubicBezTo>
                  <a:pt x="260" y="86"/>
                  <a:pt x="258" y="76"/>
                  <a:pt x="258" y="61"/>
                </a:cubicBezTo>
                <a:cubicBezTo>
                  <a:pt x="258" y="53"/>
                  <a:pt x="259" y="47"/>
                  <a:pt x="260" y="42"/>
                </a:cubicBezTo>
                <a:cubicBezTo>
                  <a:pt x="260" y="38"/>
                  <a:pt x="262" y="34"/>
                  <a:pt x="264" y="32"/>
                </a:cubicBezTo>
                <a:cubicBezTo>
                  <a:pt x="267" y="27"/>
                  <a:pt x="272" y="25"/>
                  <a:pt x="278" y="25"/>
                </a:cubicBezTo>
                <a:cubicBezTo>
                  <a:pt x="284" y="25"/>
                  <a:pt x="288" y="27"/>
                  <a:pt x="292" y="30"/>
                </a:cubicBezTo>
                <a:cubicBezTo>
                  <a:pt x="295" y="33"/>
                  <a:pt x="297" y="38"/>
                  <a:pt x="297" y="46"/>
                </a:cubicBezTo>
                <a:lnTo>
                  <a:pt x="286" y="46"/>
                </a:lnTo>
                <a:cubicBezTo>
                  <a:pt x="286" y="42"/>
                  <a:pt x="286" y="39"/>
                  <a:pt x="284" y="38"/>
                </a:cubicBezTo>
                <a:cubicBezTo>
                  <a:pt x="283" y="36"/>
                  <a:pt x="281" y="35"/>
                  <a:pt x="278" y="35"/>
                </a:cubicBezTo>
                <a:cubicBezTo>
                  <a:pt x="276" y="35"/>
                  <a:pt x="273" y="36"/>
                  <a:pt x="272" y="38"/>
                </a:cubicBezTo>
                <a:cubicBezTo>
                  <a:pt x="271" y="39"/>
                  <a:pt x="270" y="42"/>
                  <a:pt x="270" y="45"/>
                </a:cubicBezTo>
                <a:cubicBezTo>
                  <a:pt x="270" y="48"/>
                  <a:pt x="269" y="54"/>
                  <a:pt x="269" y="61"/>
                </a:cubicBezTo>
                <a:cubicBezTo>
                  <a:pt x="269" y="68"/>
                  <a:pt x="270" y="73"/>
                  <a:pt x="270" y="76"/>
                </a:cubicBezTo>
                <a:cubicBezTo>
                  <a:pt x="270" y="80"/>
                  <a:pt x="271" y="82"/>
                  <a:pt x="272" y="84"/>
                </a:cubicBezTo>
                <a:cubicBezTo>
                  <a:pt x="273" y="86"/>
                  <a:pt x="276" y="87"/>
                  <a:pt x="278" y="87"/>
                </a:cubicBezTo>
                <a:cubicBezTo>
                  <a:pt x="281" y="87"/>
                  <a:pt x="283" y="86"/>
                  <a:pt x="284" y="84"/>
                </a:cubicBezTo>
                <a:cubicBezTo>
                  <a:pt x="286" y="83"/>
                  <a:pt x="286" y="80"/>
                  <a:pt x="286" y="76"/>
                </a:cubicBezTo>
                <a:lnTo>
                  <a:pt x="297" y="76"/>
                </a:lnTo>
                <a:close/>
                <a:moveTo>
                  <a:pt x="339" y="36"/>
                </a:moveTo>
                <a:lnTo>
                  <a:pt x="326" y="36"/>
                </a:lnTo>
                <a:lnTo>
                  <a:pt x="326" y="95"/>
                </a:lnTo>
                <a:lnTo>
                  <a:pt x="315" y="95"/>
                </a:lnTo>
                <a:lnTo>
                  <a:pt x="315" y="36"/>
                </a:lnTo>
                <a:lnTo>
                  <a:pt x="302" y="36"/>
                </a:lnTo>
                <a:lnTo>
                  <a:pt x="302" y="26"/>
                </a:lnTo>
                <a:lnTo>
                  <a:pt x="339" y="26"/>
                </a:lnTo>
                <a:lnTo>
                  <a:pt x="339" y="36"/>
                </a:lnTo>
                <a:close/>
                <a:moveTo>
                  <a:pt x="386" y="63"/>
                </a:moveTo>
                <a:lnTo>
                  <a:pt x="357" y="63"/>
                </a:lnTo>
                <a:cubicBezTo>
                  <a:pt x="357" y="75"/>
                  <a:pt x="358" y="81"/>
                  <a:pt x="360" y="84"/>
                </a:cubicBezTo>
                <a:cubicBezTo>
                  <a:pt x="361" y="86"/>
                  <a:pt x="363" y="87"/>
                  <a:pt x="366" y="87"/>
                </a:cubicBezTo>
                <a:cubicBezTo>
                  <a:pt x="369" y="87"/>
                  <a:pt x="371" y="86"/>
                  <a:pt x="372" y="84"/>
                </a:cubicBezTo>
                <a:cubicBezTo>
                  <a:pt x="374" y="82"/>
                  <a:pt x="374" y="80"/>
                  <a:pt x="374" y="76"/>
                </a:cubicBezTo>
                <a:lnTo>
                  <a:pt x="385" y="76"/>
                </a:lnTo>
                <a:cubicBezTo>
                  <a:pt x="385" y="82"/>
                  <a:pt x="383" y="88"/>
                  <a:pt x="380" y="91"/>
                </a:cubicBezTo>
                <a:cubicBezTo>
                  <a:pt x="376" y="95"/>
                  <a:pt x="372" y="96"/>
                  <a:pt x="366" y="96"/>
                </a:cubicBezTo>
                <a:cubicBezTo>
                  <a:pt x="360" y="96"/>
                  <a:pt x="356" y="95"/>
                  <a:pt x="352" y="91"/>
                </a:cubicBezTo>
                <a:cubicBezTo>
                  <a:pt x="350" y="89"/>
                  <a:pt x="348" y="85"/>
                  <a:pt x="347" y="80"/>
                </a:cubicBezTo>
                <a:cubicBezTo>
                  <a:pt x="347" y="75"/>
                  <a:pt x="346" y="69"/>
                  <a:pt x="346" y="61"/>
                </a:cubicBezTo>
                <a:cubicBezTo>
                  <a:pt x="346" y="53"/>
                  <a:pt x="347" y="46"/>
                  <a:pt x="347" y="42"/>
                </a:cubicBezTo>
                <a:cubicBezTo>
                  <a:pt x="348" y="37"/>
                  <a:pt x="350" y="33"/>
                  <a:pt x="352" y="31"/>
                </a:cubicBezTo>
                <a:cubicBezTo>
                  <a:pt x="355" y="27"/>
                  <a:pt x="360" y="25"/>
                  <a:pt x="366" y="25"/>
                </a:cubicBezTo>
                <a:cubicBezTo>
                  <a:pt x="372" y="25"/>
                  <a:pt x="376" y="27"/>
                  <a:pt x="379" y="31"/>
                </a:cubicBezTo>
                <a:cubicBezTo>
                  <a:pt x="382" y="33"/>
                  <a:pt x="384" y="37"/>
                  <a:pt x="384" y="42"/>
                </a:cubicBezTo>
                <a:cubicBezTo>
                  <a:pt x="385" y="47"/>
                  <a:pt x="386" y="54"/>
                  <a:pt x="386" y="63"/>
                </a:cubicBezTo>
                <a:close/>
                <a:moveTo>
                  <a:pt x="375" y="55"/>
                </a:moveTo>
                <a:cubicBezTo>
                  <a:pt x="375" y="46"/>
                  <a:pt x="374" y="40"/>
                  <a:pt x="372" y="38"/>
                </a:cubicBezTo>
                <a:cubicBezTo>
                  <a:pt x="371" y="36"/>
                  <a:pt x="368" y="35"/>
                  <a:pt x="366" y="35"/>
                </a:cubicBezTo>
                <a:cubicBezTo>
                  <a:pt x="363" y="35"/>
                  <a:pt x="361" y="36"/>
                  <a:pt x="360" y="38"/>
                </a:cubicBezTo>
                <a:cubicBezTo>
                  <a:pt x="358" y="40"/>
                  <a:pt x="357" y="46"/>
                  <a:pt x="357" y="55"/>
                </a:cubicBezTo>
                <a:lnTo>
                  <a:pt x="375" y="55"/>
                </a:lnTo>
                <a:close/>
                <a:moveTo>
                  <a:pt x="442" y="113"/>
                </a:moveTo>
                <a:lnTo>
                  <a:pt x="432" y="113"/>
                </a:lnTo>
                <a:lnTo>
                  <a:pt x="432" y="95"/>
                </a:lnTo>
                <a:lnTo>
                  <a:pt x="398" y="95"/>
                </a:lnTo>
                <a:lnTo>
                  <a:pt x="398" y="26"/>
                </a:lnTo>
                <a:lnTo>
                  <a:pt x="409" y="26"/>
                </a:lnTo>
                <a:lnTo>
                  <a:pt x="409" y="86"/>
                </a:lnTo>
                <a:lnTo>
                  <a:pt x="425" y="86"/>
                </a:lnTo>
                <a:lnTo>
                  <a:pt x="425" y="26"/>
                </a:lnTo>
                <a:lnTo>
                  <a:pt x="436" y="26"/>
                </a:lnTo>
                <a:lnTo>
                  <a:pt x="436" y="86"/>
                </a:lnTo>
                <a:lnTo>
                  <a:pt x="442" y="86"/>
                </a:lnTo>
                <a:lnTo>
                  <a:pt x="442" y="113"/>
                </a:lnTo>
                <a:close/>
                <a:moveTo>
                  <a:pt x="496" y="95"/>
                </a:moveTo>
                <a:lnTo>
                  <a:pt x="483" y="95"/>
                </a:lnTo>
                <a:lnTo>
                  <a:pt x="464" y="60"/>
                </a:lnTo>
                <a:lnTo>
                  <a:pt x="482" y="26"/>
                </a:lnTo>
                <a:lnTo>
                  <a:pt x="494" y="26"/>
                </a:lnTo>
                <a:lnTo>
                  <a:pt x="475" y="59"/>
                </a:lnTo>
                <a:lnTo>
                  <a:pt x="496" y="95"/>
                </a:lnTo>
                <a:close/>
                <a:moveTo>
                  <a:pt x="463" y="95"/>
                </a:moveTo>
                <a:lnTo>
                  <a:pt x="452" y="95"/>
                </a:lnTo>
                <a:lnTo>
                  <a:pt x="452" y="26"/>
                </a:lnTo>
                <a:lnTo>
                  <a:pt x="463" y="26"/>
                </a:lnTo>
                <a:lnTo>
                  <a:pt x="463" y="95"/>
                </a:lnTo>
                <a:close/>
                <a:moveTo>
                  <a:pt x="544" y="95"/>
                </a:moveTo>
                <a:lnTo>
                  <a:pt x="533" y="95"/>
                </a:lnTo>
                <a:lnTo>
                  <a:pt x="533" y="50"/>
                </a:lnTo>
                <a:lnTo>
                  <a:pt x="514" y="95"/>
                </a:lnTo>
                <a:lnTo>
                  <a:pt x="504" y="95"/>
                </a:lnTo>
                <a:lnTo>
                  <a:pt x="504" y="26"/>
                </a:lnTo>
                <a:lnTo>
                  <a:pt x="515" y="26"/>
                </a:lnTo>
                <a:lnTo>
                  <a:pt x="515" y="72"/>
                </a:lnTo>
                <a:lnTo>
                  <a:pt x="534" y="26"/>
                </a:lnTo>
                <a:lnTo>
                  <a:pt x="544" y="26"/>
                </a:lnTo>
                <a:lnTo>
                  <a:pt x="544" y="95"/>
                </a:lnTo>
                <a:close/>
                <a:moveTo>
                  <a:pt x="598" y="95"/>
                </a:moveTo>
                <a:lnTo>
                  <a:pt x="587" y="95"/>
                </a:lnTo>
                <a:lnTo>
                  <a:pt x="587" y="50"/>
                </a:lnTo>
                <a:lnTo>
                  <a:pt x="569" y="95"/>
                </a:lnTo>
                <a:lnTo>
                  <a:pt x="559" y="95"/>
                </a:lnTo>
                <a:lnTo>
                  <a:pt x="559" y="26"/>
                </a:lnTo>
                <a:lnTo>
                  <a:pt x="570" y="26"/>
                </a:lnTo>
                <a:lnTo>
                  <a:pt x="570" y="72"/>
                </a:lnTo>
                <a:lnTo>
                  <a:pt x="588" y="26"/>
                </a:lnTo>
                <a:lnTo>
                  <a:pt x="598" y="26"/>
                </a:lnTo>
                <a:lnTo>
                  <a:pt x="598" y="95"/>
                </a:lnTo>
                <a:close/>
                <a:moveTo>
                  <a:pt x="594" y="3"/>
                </a:moveTo>
                <a:cubicBezTo>
                  <a:pt x="594" y="13"/>
                  <a:pt x="588" y="18"/>
                  <a:pt x="578" y="18"/>
                </a:cubicBezTo>
                <a:cubicBezTo>
                  <a:pt x="568" y="18"/>
                  <a:pt x="563" y="13"/>
                  <a:pt x="562" y="3"/>
                </a:cubicBezTo>
                <a:lnTo>
                  <a:pt x="570" y="3"/>
                </a:lnTo>
                <a:cubicBezTo>
                  <a:pt x="571" y="8"/>
                  <a:pt x="573" y="10"/>
                  <a:pt x="578" y="10"/>
                </a:cubicBezTo>
                <a:cubicBezTo>
                  <a:pt x="583" y="10"/>
                  <a:pt x="586" y="8"/>
                  <a:pt x="586" y="3"/>
                </a:cubicBezTo>
                <a:lnTo>
                  <a:pt x="594" y="3"/>
                </a:lnTo>
                <a:close/>
                <a:moveTo>
                  <a:pt x="50" y="214"/>
                </a:moveTo>
                <a:lnTo>
                  <a:pt x="40" y="214"/>
                </a:lnTo>
                <a:lnTo>
                  <a:pt x="40" y="168"/>
                </a:lnTo>
                <a:lnTo>
                  <a:pt x="28" y="195"/>
                </a:lnTo>
                <a:lnTo>
                  <a:pt x="22" y="195"/>
                </a:lnTo>
                <a:lnTo>
                  <a:pt x="10" y="168"/>
                </a:lnTo>
                <a:lnTo>
                  <a:pt x="10" y="214"/>
                </a:lnTo>
                <a:lnTo>
                  <a:pt x="0" y="214"/>
                </a:lnTo>
                <a:lnTo>
                  <a:pt x="0" y="144"/>
                </a:lnTo>
                <a:lnTo>
                  <a:pt x="10" y="144"/>
                </a:lnTo>
                <a:lnTo>
                  <a:pt x="25" y="182"/>
                </a:lnTo>
                <a:lnTo>
                  <a:pt x="40" y="144"/>
                </a:lnTo>
                <a:lnTo>
                  <a:pt x="50" y="144"/>
                </a:lnTo>
                <a:lnTo>
                  <a:pt x="50" y="214"/>
                </a:lnTo>
                <a:close/>
                <a:moveTo>
                  <a:pt x="102" y="144"/>
                </a:moveTo>
                <a:lnTo>
                  <a:pt x="83" y="225"/>
                </a:lnTo>
                <a:cubicBezTo>
                  <a:pt x="82" y="230"/>
                  <a:pt x="79" y="234"/>
                  <a:pt x="75" y="236"/>
                </a:cubicBezTo>
                <a:cubicBezTo>
                  <a:pt x="72" y="238"/>
                  <a:pt x="66" y="239"/>
                  <a:pt x="60" y="239"/>
                </a:cubicBezTo>
                <a:lnTo>
                  <a:pt x="60" y="230"/>
                </a:lnTo>
                <a:cubicBezTo>
                  <a:pt x="64" y="230"/>
                  <a:pt x="66" y="229"/>
                  <a:pt x="68" y="228"/>
                </a:cubicBezTo>
                <a:cubicBezTo>
                  <a:pt x="70" y="227"/>
                  <a:pt x="72" y="225"/>
                  <a:pt x="72" y="222"/>
                </a:cubicBezTo>
                <a:lnTo>
                  <a:pt x="75" y="213"/>
                </a:lnTo>
                <a:lnTo>
                  <a:pt x="58" y="144"/>
                </a:lnTo>
                <a:lnTo>
                  <a:pt x="70" y="144"/>
                </a:lnTo>
                <a:lnTo>
                  <a:pt x="80" y="196"/>
                </a:lnTo>
                <a:lnTo>
                  <a:pt x="91" y="144"/>
                </a:lnTo>
                <a:lnTo>
                  <a:pt x="102" y="144"/>
                </a:lnTo>
                <a:close/>
                <a:moveTo>
                  <a:pt x="148" y="214"/>
                </a:moveTo>
                <a:lnTo>
                  <a:pt x="138" y="214"/>
                </a:lnTo>
                <a:lnTo>
                  <a:pt x="138" y="183"/>
                </a:lnTo>
                <a:lnTo>
                  <a:pt x="122" y="183"/>
                </a:lnTo>
                <a:lnTo>
                  <a:pt x="122" y="214"/>
                </a:lnTo>
                <a:lnTo>
                  <a:pt x="111" y="214"/>
                </a:lnTo>
                <a:lnTo>
                  <a:pt x="111" y="144"/>
                </a:lnTo>
                <a:lnTo>
                  <a:pt x="122" y="144"/>
                </a:lnTo>
                <a:lnTo>
                  <a:pt x="122" y="173"/>
                </a:lnTo>
                <a:lnTo>
                  <a:pt x="138" y="173"/>
                </a:lnTo>
                <a:lnTo>
                  <a:pt x="138" y="144"/>
                </a:lnTo>
                <a:lnTo>
                  <a:pt x="148" y="144"/>
                </a:lnTo>
                <a:lnTo>
                  <a:pt x="148" y="214"/>
                </a:lnTo>
                <a:close/>
                <a:moveTo>
                  <a:pt x="203" y="214"/>
                </a:moveTo>
                <a:lnTo>
                  <a:pt x="192" y="214"/>
                </a:lnTo>
                <a:lnTo>
                  <a:pt x="192" y="168"/>
                </a:lnTo>
                <a:lnTo>
                  <a:pt x="173" y="214"/>
                </a:lnTo>
                <a:lnTo>
                  <a:pt x="164" y="214"/>
                </a:lnTo>
                <a:lnTo>
                  <a:pt x="164" y="144"/>
                </a:lnTo>
                <a:lnTo>
                  <a:pt x="174" y="144"/>
                </a:lnTo>
                <a:lnTo>
                  <a:pt x="174" y="190"/>
                </a:lnTo>
                <a:lnTo>
                  <a:pt x="193" y="144"/>
                </a:lnTo>
                <a:lnTo>
                  <a:pt x="203" y="144"/>
                </a:lnTo>
                <a:lnTo>
                  <a:pt x="203" y="214"/>
                </a:lnTo>
                <a:close/>
                <a:moveTo>
                  <a:pt x="262" y="231"/>
                </a:moveTo>
                <a:lnTo>
                  <a:pt x="252" y="231"/>
                </a:lnTo>
                <a:lnTo>
                  <a:pt x="252" y="214"/>
                </a:lnTo>
                <a:lnTo>
                  <a:pt x="218" y="214"/>
                </a:lnTo>
                <a:lnTo>
                  <a:pt x="218" y="144"/>
                </a:lnTo>
                <a:lnTo>
                  <a:pt x="229" y="144"/>
                </a:lnTo>
                <a:lnTo>
                  <a:pt x="229" y="204"/>
                </a:lnTo>
                <a:lnTo>
                  <a:pt x="245" y="204"/>
                </a:lnTo>
                <a:lnTo>
                  <a:pt x="245" y="144"/>
                </a:lnTo>
                <a:lnTo>
                  <a:pt x="255" y="144"/>
                </a:lnTo>
                <a:lnTo>
                  <a:pt x="255" y="204"/>
                </a:lnTo>
                <a:lnTo>
                  <a:pt x="262" y="204"/>
                </a:lnTo>
                <a:lnTo>
                  <a:pt x="262" y="231"/>
                </a:lnTo>
                <a:close/>
                <a:moveTo>
                  <a:pt x="312" y="214"/>
                </a:moveTo>
                <a:lnTo>
                  <a:pt x="301" y="214"/>
                </a:lnTo>
                <a:lnTo>
                  <a:pt x="301" y="168"/>
                </a:lnTo>
                <a:lnTo>
                  <a:pt x="282" y="214"/>
                </a:lnTo>
                <a:lnTo>
                  <a:pt x="272" y="214"/>
                </a:lnTo>
                <a:lnTo>
                  <a:pt x="272" y="144"/>
                </a:lnTo>
                <a:lnTo>
                  <a:pt x="283" y="144"/>
                </a:lnTo>
                <a:lnTo>
                  <a:pt x="283" y="190"/>
                </a:lnTo>
                <a:lnTo>
                  <a:pt x="302" y="144"/>
                </a:lnTo>
                <a:lnTo>
                  <a:pt x="312" y="144"/>
                </a:lnTo>
                <a:lnTo>
                  <a:pt x="312" y="214"/>
                </a:lnTo>
                <a:close/>
                <a:moveTo>
                  <a:pt x="364" y="214"/>
                </a:moveTo>
                <a:lnTo>
                  <a:pt x="353" y="214"/>
                </a:lnTo>
                <a:lnTo>
                  <a:pt x="353" y="154"/>
                </a:lnTo>
                <a:lnTo>
                  <a:pt x="338" y="154"/>
                </a:lnTo>
                <a:lnTo>
                  <a:pt x="338" y="214"/>
                </a:lnTo>
                <a:lnTo>
                  <a:pt x="327" y="214"/>
                </a:lnTo>
                <a:lnTo>
                  <a:pt x="327" y="144"/>
                </a:lnTo>
                <a:lnTo>
                  <a:pt x="364" y="144"/>
                </a:lnTo>
                <a:lnTo>
                  <a:pt x="364" y="214"/>
                </a:lnTo>
                <a:close/>
                <a:moveTo>
                  <a:pt x="415" y="214"/>
                </a:moveTo>
                <a:lnTo>
                  <a:pt x="404" y="214"/>
                </a:lnTo>
                <a:lnTo>
                  <a:pt x="404" y="207"/>
                </a:lnTo>
                <a:cubicBezTo>
                  <a:pt x="403" y="209"/>
                  <a:pt x="402" y="211"/>
                  <a:pt x="400" y="212"/>
                </a:cubicBezTo>
                <a:cubicBezTo>
                  <a:pt x="398" y="214"/>
                  <a:pt x="396" y="215"/>
                  <a:pt x="392" y="215"/>
                </a:cubicBezTo>
                <a:cubicBezTo>
                  <a:pt x="388" y="215"/>
                  <a:pt x="384" y="213"/>
                  <a:pt x="380" y="209"/>
                </a:cubicBezTo>
                <a:cubicBezTo>
                  <a:pt x="378" y="206"/>
                  <a:pt x="376" y="201"/>
                  <a:pt x="376" y="194"/>
                </a:cubicBezTo>
                <a:cubicBezTo>
                  <a:pt x="376" y="187"/>
                  <a:pt x="378" y="182"/>
                  <a:pt x="382" y="178"/>
                </a:cubicBezTo>
                <a:cubicBezTo>
                  <a:pt x="386" y="175"/>
                  <a:pt x="391" y="174"/>
                  <a:pt x="397" y="174"/>
                </a:cubicBezTo>
                <a:lnTo>
                  <a:pt x="404" y="174"/>
                </a:lnTo>
                <a:lnTo>
                  <a:pt x="404" y="163"/>
                </a:lnTo>
                <a:cubicBezTo>
                  <a:pt x="404" y="156"/>
                  <a:pt x="401" y="153"/>
                  <a:pt x="396" y="153"/>
                </a:cubicBezTo>
                <a:cubicBezTo>
                  <a:pt x="394" y="153"/>
                  <a:pt x="392" y="154"/>
                  <a:pt x="390" y="155"/>
                </a:cubicBezTo>
                <a:cubicBezTo>
                  <a:pt x="389" y="157"/>
                  <a:pt x="388" y="160"/>
                  <a:pt x="388" y="163"/>
                </a:cubicBezTo>
                <a:lnTo>
                  <a:pt x="377" y="163"/>
                </a:lnTo>
                <a:cubicBezTo>
                  <a:pt x="377" y="157"/>
                  <a:pt x="379" y="152"/>
                  <a:pt x="382" y="148"/>
                </a:cubicBezTo>
                <a:cubicBezTo>
                  <a:pt x="386" y="145"/>
                  <a:pt x="390" y="143"/>
                  <a:pt x="396" y="143"/>
                </a:cubicBezTo>
                <a:cubicBezTo>
                  <a:pt x="402" y="143"/>
                  <a:pt x="406" y="145"/>
                  <a:pt x="409" y="148"/>
                </a:cubicBezTo>
                <a:cubicBezTo>
                  <a:pt x="413" y="152"/>
                  <a:pt x="415" y="157"/>
                  <a:pt x="415" y="163"/>
                </a:cubicBezTo>
                <a:lnTo>
                  <a:pt x="415" y="214"/>
                </a:lnTo>
                <a:close/>
                <a:moveTo>
                  <a:pt x="404" y="194"/>
                </a:moveTo>
                <a:lnTo>
                  <a:pt x="404" y="182"/>
                </a:lnTo>
                <a:lnTo>
                  <a:pt x="398" y="182"/>
                </a:lnTo>
                <a:cubicBezTo>
                  <a:pt x="394" y="182"/>
                  <a:pt x="392" y="182"/>
                  <a:pt x="390" y="184"/>
                </a:cubicBezTo>
                <a:cubicBezTo>
                  <a:pt x="388" y="186"/>
                  <a:pt x="387" y="189"/>
                  <a:pt x="387" y="194"/>
                </a:cubicBezTo>
                <a:cubicBezTo>
                  <a:pt x="387" y="201"/>
                  <a:pt x="390" y="205"/>
                  <a:pt x="395" y="205"/>
                </a:cubicBezTo>
                <a:cubicBezTo>
                  <a:pt x="398" y="205"/>
                  <a:pt x="400" y="204"/>
                  <a:pt x="402" y="202"/>
                </a:cubicBezTo>
                <a:cubicBezTo>
                  <a:pt x="403" y="200"/>
                  <a:pt x="404" y="198"/>
                  <a:pt x="404" y="194"/>
                </a:cubicBezTo>
                <a:close/>
                <a:moveTo>
                  <a:pt x="470" y="214"/>
                </a:moveTo>
                <a:lnTo>
                  <a:pt x="459" y="214"/>
                </a:lnTo>
                <a:lnTo>
                  <a:pt x="459" y="154"/>
                </a:lnTo>
                <a:lnTo>
                  <a:pt x="446" y="154"/>
                </a:lnTo>
                <a:lnTo>
                  <a:pt x="446" y="186"/>
                </a:lnTo>
                <a:cubicBezTo>
                  <a:pt x="446" y="196"/>
                  <a:pt x="444" y="204"/>
                  <a:pt x="441" y="208"/>
                </a:cubicBezTo>
                <a:cubicBezTo>
                  <a:pt x="438" y="212"/>
                  <a:pt x="433" y="214"/>
                  <a:pt x="427" y="214"/>
                </a:cubicBezTo>
                <a:lnTo>
                  <a:pt x="424" y="214"/>
                </a:lnTo>
                <a:lnTo>
                  <a:pt x="424" y="204"/>
                </a:lnTo>
                <a:lnTo>
                  <a:pt x="425" y="204"/>
                </a:lnTo>
                <a:cubicBezTo>
                  <a:pt x="427" y="204"/>
                  <a:pt x="428" y="204"/>
                  <a:pt x="429" y="203"/>
                </a:cubicBezTo>
                <a:cubicBezTo>
                  <a:pt x="430" y="203"/>
                  <a:pt x="431" y="202"/>
                  <a:pt x="432" y="201"/>
                </a:cubicBezTo>
                <a:cubicBezTo>
                  <a:pt x="433" y="200"/>
                  <a:pt x="434" y="198"/>
                  <a:pt x="434" y="195"/>
                </a:cubicBezTo>
                <a:cubicBezTo>
                  <a:pt x="435" y="192"/>
                  <a:pt x="435" y="188"/>
                  <a:pt x="435" y="184"/>
                </a:cubicBezTo>
                <a:lnTo>
                  <a:pt x="435" y="144"/>
                </a:lnTo>
                <a:lnTo>
                  <a:pt x="470" y="144"/>
                </a:lnTo>
                <a:lnTo>
                  <a:pt x="470" y="214"/>
                </a:lnTo>
                <a:close/>
                <a:moveTo>
                  <a:pt x="518" y="176"/>
                </a:moveTo>
                <a:cubicBezTo>
                  <a:pt x="521" y="180"/>
                  <a:pt x="523" y="185"/>
                  <a:pt x="523" y="192"/>
                </a:cubicBezTo>
                <a:cubicBezTo>
                  <a:pt x="523" y="200"/>
                  <a:pt x="521" y="205"/>
                  <a:pt x="518" y="208"/>
                </a:cubicBezTo>
                <a:cubicBezTo>
                  <a:pt x="515" y="212"/>
                  <a:pt x="510" y="214"/>
                  <a:pt x="504" y="214"/>
                </a:cubicBezTo>
                <a:lnTo>
                  <a:pt x="485" y="214"/>
                </a:lnTo>
                <a:lnTo>
                  <a:pt x="485" y="144"/>
                </a:lnTo>
                <a:lnTo>
                  <a:pt x="496" y="144"/>
                </a:lnTo>
                <a:lnTo>
                  <a:pt x="496" y="171"/>
                </a:lnTo>
                <a:lnTo>
                  <a:pt x="504" y="171"/>
                </a:lnTo>
                <a:cubicBezTo>
                  <a:pt x="510" y="171"/>
                  <a:pt x="515" y="173"/>
                  <a:pt x="518" y="176"/>
                </a:cubicBezTo>
                <a:close/>
                <a:moveTo>
                  <a:pt x="512" y="192"/>
                </a:moveTo>
                <a:cubicBezTo>
                  <a:pt x="512" y="188"/>
                  <a:pt x="511" y="185"/>
                  <a:pt x="510" y="184"/>
                </a:cubicBezTo>
                <a:cubicBezTo>
                  <a:pt x="508" y="182"/>
                  <a:pt x="506" y="181"/>
                  <a:pt x="503" y="181"/>
                </a:cubicBezTo>
                <a:lnTo>
                  <a:pt x="496" y="181"/>
                </a:lnTo>
                <a:lnTo>
                  <a:pt x="496" y="204"/>
                </a:lnTo>
                <a:lnTo>
                  <a:pt x="503" y="204"/>
                </a:lnTo>
                <a:cubicBezTo>
                  <a:pt x="506" y="204"/>
                  <a:pt x="508" y="203"/>
                  <a:pt x="510" y="201"/>
                </a:cubicBezTo>
                <a:cubicBezTo>
                  <a:pt x="511" y="199"/>
                  <a:pt x="512" y="196"/>
                  <a:pt x="512" y="192"/>
                </a:cubicBezTo>
                <a:close/>
                <a:moveTo>
                  <a:pt x="572" y="214"/>
                </a:moveTo>
                <a:lnTo>
                  <a:pt x="561" y="214"/>
                </a:lnTo>
                <a:lnTo>
                  <a:pt x="561" y="183"/>
                </a:lnTo>
                <a:lnTo>
                  <a:pt x="545" y="183"/>
                </a:lnTo>
                <a:lnTo>
                  <a:pt x="545" y="214"/>
                </a:lnTo>
                <a:lnTo>
                  <a:pt x="534" y="214"/>
                </a:lnTo>
                <a:lnTo>
                  <a:pt x="534" y="144"/>
                </a:lnTo>
                <a:lnTo>
                  <a:pt x="545" y="144"/>
                </a:lnTo>
                <a:lnTo>
                  <a:pt x="545" y="173"/>
                </a:lnTo>
                <a:lnTo>
                  <a:pt x="561" y="173"/>
                </a:lnTo>
                <a:lnTo>
                  <a:pt x="561" y="144"/>
                </a:lnTo>
                <a:lnTo>
                  <a:pt x="572" y="144"/>
                </a:lnTo>
                <a:lnTo>
                  <a:pt x="572" y="214"/>
                </a:lnTo>
                <a:close/>
                <a:moveTo>
                  <a:pt x="643" y="214"/>
                </a:moveTo>
                <a:lnTo>
                  <a:pt x="632" y="214"/>
                </a:lnTo>
                <a:lnTo>
                  <a:pt x="632" y="144"/>
                </a:lnTo>
                <a:lnTo>
                  <a:pt x="643" y="144"/>
                </a:lnTo>
                <a:lnTo>
                  <a:pt x="643" y="214"/>
                </a:lnTo>
                <a:close/>
                <a:moveTo>
                  <a:pt x="620" y="176"/>
                </a:moveTo>
                <a:cubicBezTo>
                  <a:pt x="623" y="180"/>
                  <a:pt x="625" y="185"/>
                  <a:pt x="625" y="192"/>
                </a:cubicBezTo>
                <a:cubicBezTo>
                  <a:pt x="625" y="200"/>
                  <a:pt x="623" y="205"/>
                  <a:pt x="620" y="208"/>
                </a:cubicBezTo>
                <a:cubicBezTo>
                  <a:pt x="618" y="212"/>
                  <a:pt x="613" y="214"/>
                  <a:pt x="606" y="214"/>
                </a:cubicBezTo>
                <a:lnTo>
                  <a:pt x="587" y="214"/>
                </a:lnTo>
                <a:lnTo>
                  <a:pt x="587" y="144"/>
                </a:lnTo>
                <a:lnTo>
                  <a:pt x="598" y="144"/>
                </a:lnTo>
                <a:lnTo>
                  <a:pt x="598" y="171"/>
                </a:lnTo>
                <a:lnTo>
                  <a:pt x="606" y="171"/>
                </a:lnTo>
                <a:cubicBezTo>
                  <a:pt x="613" y="171"/>
                  <a:pt x="618" y="173"/>
                  <a:pt x="620" y="176"/>
                </a:cubicBezTo>
                <a:close/>
                <a:moveTo>
                  <a:pt x="614" y="192"/>
                </a:moveTo>
                <a:cubicBezTo>
                  <a:pt x="614" y="188"/>
                  <a:pt x="613" y="185"/>
                  <a:pt x="612" y="184"/>
                </a:cubicBezTo>
                <a:cubicBezTo>
                  <a:pt x="611" y="182"/>
                  <a:pt x="608" y="181"/>
                  <a:pt x="605" y="181"/>
                </a:cubicBezTo>
                <a:lnTo>
                  <a:pt x="598" y="181"/>
                </a:lnTo>
                <a:lnTo>
                  <a:pt x="598" y="204"/>
                </a:lnTo>
                <a:lnTo>
                  <a:pt x="605" y="204"/>
                </a:lnTo>
                <a:cubicBezTo>
                  <a:pt x="608" y="204"/>
                  <a:pt x="611" y="203"/>
                  <a:pt x="612" y="201"/>
                </a:cubicBezTo>
                <a:cubicBezTo>
                  <a:pt x="613" y="199"/>
                  <a:pt x="614" y="196"/>
                  <a:pt x="614" y="192"/>
                </a:cubicBezTo>
                <a:close/>
                <a:moveTo>
                  <a:pt x="698" y="214"/>
                </a:moveTo>
                <a:lnTo>
                  <a:pt x="687" y="214"/>
                </a:lnTo>
                <a:lnTo>
                  <a:pt x="687" y="168"/>
                </a:lnTo>
                <a:lnTo>
                  <a:pt x="668" y="214"/>
                </a:lnTo>
                <a:lnTo>
                  <a:pt x="658" y="214"/>
                </a:lnTo>
                <a:lnTo>
                  <a:pt x="658" y="144"/>
                </a:lnTo>
                <a:lnTo>
                  <a:pt x="669" y="144"/>
                </a:lnTo>
                <a:lnTo>
                  <a:pt x="669" y="190"/>
                </a:lnTo>
                <a:lnTo>
                  <a:pt x="688" y="144"/>
                </a:lnTo>
                <a:lnTo>
                  <a:pt x="698" y="144"/>
                </a:lnTo>
                <a:lnTo>
                  <a:pt x="698" y="214"/>
                </a:lnTo>
                <a:close/>
                <a:moveTo>
                  <a:pt x="694" y="121"/>
                </a:moveTo>
                <a:cubicBezTo>
                  <a:pt x="693" y="131"/>
                  <a:pt x="688" y="136"/>
                  <a:pt x="678" y="136"/>
                </a:cubicBezTo>
                <a:cubicBezTo>
                  <a:pt x="668" y="136"/>
                  <a:pt x="662" y="131"/>
                  <a:pt x="662" y="121"/>
                </a:cubicBezTo>
                <a:lnTo>
                  <a:pt x="670" y="121"/>
                </a:lnTo>
                <a:cubicBezTo>
                  <a:pt x="671" y="126"/>
                  <a:pt x="673" y="128"/>
                  <a:pt x="678" y="128"/>
                </a:cubicBezTo>
                <a:cubicBezTo>
                  <a:pt x="683" y="128"/>
                  <a:pt x="685" y="126"/>
                  <a:pt x="686" y="121"/>
                </a:cubicBezTo>
                <a:lnTo>
                  <a:pt x="694" y="121"/>
                </a:lnTo>
                <a:close/>
                <a:moveTo>
                  <a:pt x="272" y="279"/>
                </a:moveTo>
                <a:cubicBezTo>
                  <a:pt x="272" y="283"/>
                  <a:pt x="273" y="289"/>
                  <a:pt x="273" y="297"/>
                </a:cubicBezTo>
                <a:cubicBezTo>
                  <a:pt x="273" y="305"/>
                  <a:pt x="272" y="311"/>
                  <a:pt x="272" y="316"/>
                </a:cubicBezTo>
                <a:cubicBezTo>
                  <a:pt x="271" y="320"/>
                  <a:pt x="270" y="324"/>
                  <a:pt x="268" y="326"/>
                </a:cubicBezTo>
                <a:cubicBezTo>
                  <a:pt x="265" y="331"/>
                  <a:pt x="260" y="333"/>
                  <a:pt x="253" y="333"/>
                </a:cubicBezTo>
                <a:cubicBezTo>
                  <a:pt x="247" y="333"/>
                  <a:pt x="242" y="331"/>
                  <a:pt x="239" y="326"/>
                </a:cubicBezTo>
                <a:cubicBezTo>
                  <a:pt x="237" y="324"/>
                  <a:pt x="235" y="320"/>
                  <a:pt x="235" y="316"/>
                </a:cubicBezTo>
                <a:cubicBezTo>
                  <a:pt x="234" y="311"/>
                  <a:pt x="233" y="305"/>
                  <a:pt x="233" y="297"/>
                </a:cubicBezTo>
                <a:cubicBezTo>
                  <a:pt x="233" y="289"/>
                  <a:pt x="234" y="283"/>
                  <a:pt x="235" y="279"/>
                </a:cubicBezTo>
                <a:cubicBezTo>
                  <a:pt x="235" y="274"/>
                  <a:pt x="237" y="270"/>
                  <a:pt x="239" y="268"/>
                </a:cubicBezTo>
                <a:cubicBezTo>
                  <a:pt x="242" y="264"/>
                  <a:pt x="247" y="261"/>
                  <a:pt x="253" y="261"/>
                </a:cubicBezTo>
                <a:cubicBezTo>
                  <a:pt x="260" y="261"/>
                  <a:pt x="265" y="264"/>
                  <a:pt x="268" y="268"/>
                </a:cubicBezTo>
                <a:cubicBezTo>
                  <a:pt x="270" y="270"/>
                  <a:pt x="271" y="274"/>
                  <a:pt x="272" y="279"/>
                </a:cubicBezTo>
                <a:close/>
                <a:moveTo>
                  <a:pt x="262" y="297"/>
                </a:moveTo>
                <a:cubicBezTo>
                  <a:pt x="262" y="290"/>
                  <a:pt x="262" y="285"/>
                  <a:pt x="261" y="281"/>
                </a:cubicBezTo>
                <a:cubicBezTo>
                  <a:pt x="261" y="278"/>
                  <a:pt x="260" y="276"/>
                  <a:pt x="259" y="274"/>
                </a:cubicBezTo>
                <a:cubicBezTo>
                  <a:pt x="258" y="272"/>
                  <a:pt x="256" y="271"/>
                  <a:pt x="253" y="271"/>
                </a:cubicBezTo>
                <a:cubicBezTo>
                  <a:pt x="250" y="271"/>
                  <a:pt x="248" y="272"/>
                  <a:pt x="247" y="274"/>
                </a:cubicBezTo>
                <a:cubicBezTo>
                  <a:pt x="246" y="276"/>
                  <a:pt x="245" y="278"/>
                  <a:pt x="245" y="282"/>
                </a:cubicBezTo>
                <a:cubicBezTo>
                  <a:pt x="244" y="285"/>
                  <a:pt x="244" y="290"/>
                  <a:pt x="244" y="297"/>
                </a:cubicBezTo>
                <a:cubicBezTo>
                  <a:pt x="244" y="304"/>
                  <a:pt x="244" y="309"/>
                  <a:pt x="245" y="313"/>
                </a:cubicBezTo>
                <a:cubicBezTo>
                  <a:pt x="245" y="316"/>
                  <a:pt x="246" y="318"/>
                  <a:pt x="247" y="320"/>
                </a:cubicBezTo>
                <a:cubicBezTo>
                  <a:pt x="248" y="322"/>
                  <a:pt x="250" y="323"/>
                  <a:pt x="253" y="323"/>
                </a:cubicBezTo>
                <a:cubicBezTo>
                  <a:pt x="256" y="323"/>
                  <a:pt x="258" y="322"/>
                  <a:pt x="259" y="320"/>
                </a:cubicBezTo>
                <a:cubicBezTo>
                  <a:pt x="260" y="318"/>
                  <a:pt x="261" y="316"/>
                  <a:pt x="261" y="313"/>
                </a:cubicBezTo>
                <a:cubicBezTo>
                  <a:pt x="262" y="309"/>
                  <a:pt x="262" y="304"/>
                  <a:pt x="262" y="297"/>
                </a:cubicBezTo>
                <a:close/>
                <a:moveTo>
                  <a:pt x="329" y="332"/>
                </a:moveTo>
                <a:lnTo>
                  <a:pt x="317" y="332"/>
                </a:lnTo>
                <a:lnTo>
                  <a:pt x="297" y="296"/>
                </a:lnTo>
                <a:lnTo>
                  <a:pt x="315" y="263"/>
                </a:lnTo>
                <a:lnTo>
                  <a:pt x="327" y="263"/>
                </a:lnTo>
                <a:lnTo>
                  <a:pt x="308" y="295"/>
                </a:lnTo>
                <a:lnTo>
                  <a:pt x="329" y="332"/>
                </a:lnTo>
                <a:close/>
                <a:moveTo>
                  <a:pt x="297" y="332"/>
                </a:moveTo>
                <a:lnTo>
                  <a:pt x="286" y="332"/>
                </a:lnTo>
                <a:lnTo>
                  <a:pt x="286" y="263"/>
                </a:lnTo>
                <a:lnTo>
                  <a:pt x="297" y="263"/>
                </a:lnTo>
                <a:lnTo>
                  <a:pt x="297" y="332"/>
                </a:lnTo>
                <a:close/>
                <a:moveTo>
                  <a:pt x="375" y="277"/>
                </a:moveTo>
                <a:cubicBezTo>
                  <a:pt x="376" y="282"/>
                  <a:pt x="376" y="288"/>
                  <a:pt x="376" y="297"/>
                </a:cubicBezTo>
                <a:cubicBezTo>
                  <a:pt x="376" y="306"/>
                  <a:pt x="376" y="313"/>
                  <a:pt x="375" y="317"/>
                </a:cubicBezTo>
                <a:cubicBezTo>
                  <a:pt x="375" y="322"/>
                  <a:pt x="373" y="325"/>
                  <a:pt x="371" y="327"/>
                </a:cubicBezTo>
                <a:cubicBezTo>
                  <a:pt x="368" y="331"/>
                  <a:pt x="364" y="333"/>
                  <a:pt x="360" y="333"/>
                </a:cubicBezTo>
                <a:cubicBezTo>
                  <a:pt x="357" y="333"/>
                  <a:pt x="354" y="332"/>
                  <a:pt x="352" y="331"/>
                </a:cubicBezTo>
                <a:cubicBezTo>
                  <a:pt x="351" y="330"/>
                  <a:pt x="350" y="328"/>
                  <a:pt x="348" y="327"/>
                </a:cubicBezTo>
                <a:lnTo>
                  <a:pt x="348" y="357"/>
                </a:lnTo>
                <a:lnTo>
                  <a:pt x="338" y="357"/>
                </a:lnTo>
                <a:lnTo>
                  <a:pt x="338" y="263"/>
                </a:lnTo>
                <a:lnTo>
                  <a:pt x="348" y="263"/>
                </a:lnTo>
                <a:lnTo>
                  <a:pt x="348" y="268"/>
                </a:lnTo>
                <a:cubicBezTo>
                  <a:pt x="349" y="267"/>
                  <a:pt x="350" y="265"/>
                  <a:pt x="352" y="264"/>
                </a:cubicBezTo>
                <a:cubicBezTo>
                  <a:pt x="354" y="262"/>
                  <a:pt x="357" y="261"/>
                  <a:pt x="360" y="261"/>
                </a:cubicBezTo>
                <a:cubicBezTo>
                  <a:pt x="365" y="261"/>
                  <a:pt x="368" y="263"/>
                  <a:pt x="371" y="267"/>
                </a:cubicBezTo>
                <a:cubicBezTo>
                  <a:pt x="373" y="269"/>
                  <a:pt x="375" y="272"/>
                  <a:pt x="375" y="277"/>
                </a:cubicBezTo>
                <a:close/>
                <a:moveTo>
                  <a:pt x="365" y="313"/>
                </a:moveTo>
                <a:cubicBezTo>
                  <a:pt x="365" y="310"/>
                  <a:pt x="365" y="305"/>
                  <a:pt x="365" y="297"/>
                </a:cubicBezTo>
                <a:cubicBezTo>
                  <a:pt x="365" y="290"/>
                  <a:pt x="365" y="284"/>
                  <a:pt x="365" y="281"/>
                </a:cubicBezTo>
                <a:cubicBezTo>
                  <a:pt x="364" y="278"/>
                  <a:pt x="364" y="275"/>
                  <a:pt x="363" y="274"/>
                </a:cubicBezTo>
                <a:cubicBezTo>
                  <a:pt x="361" y="272"/>
                  <a:pt x="359" y="271"/>
                  <a:pt x="357" y="271"/>
                </a:cubicBezTo>
                <a:cubicBezTo>
                  <a:pt x="354" y="271"/>
                  <a:pt x="352" y="272"/>
                  <a:pt x="351" y="273"/>
                </a:cubicBezTo>
                <a:cubicBezTo>
                  <a:pt x="349" y="275"/>
                  <a:pt x="348" y="278"/>
                  <a:pt x="348" y="281"/>
                </a:cubicBezTo>
                <a:lnTo>
                  <a:pt x="348" y="313"/>
                </a:lnTo>
                <a:cubicBezTo>
                  <a:pt x="348" y="316"/>
                  <a:pt x="349" y="319"/>
                  <a:pt x="351" y="321"/>
                </a:cubicBezTo>
                <a:cubicBezTo>
                  <a:pt x="352" y="322"/>
                  <a:pt x="354" y="323"/>
                  <a:pt x="357" y="323"/>
                </a:cubicBezTo>
                <a:cubicBezTo>
                  <a:pt x="359" y="323"/>
                  <a:pt x="361" y="322"/>
                  <a:pt x="363" y="320"/>
                </a:cubicBezTo>
                <a:cubicBezTo>
                  <a:pt x="364" y="319"/>
                  <a:pt x="364" y="316"/>
                  <a:pt x="365" y="313"/>
                </a:cubicBezTo>
                <a:close/>
                <a:moveTo>
                  <a:pt x="427" y="263"/>
                </a:moveTo>
                <a:lnTo>
                  <a:pt x="407" y="343"/>
                </a:lnTo>
                <a:cubicBezTo>
                  <a:pt x="406" y="348"/>
                  <a:pt x="403" y="352"/>
                  <a:pt x="400" y="354"/>
                </a:cubicBezTo>
                <a:cubicBezTo>
                  <a:pt x="396" y="356"/>
                  <a:pt x="391" y="357"/>
                  <a:pt x="384" y="357"/>
                </a:cubicBezTo>
                <a:lnTo>
                  <a:pt x="384" y="348"/>
                </a:lnTo>
                <a:cubicBezTo>
                  <a:pt x="388" y="348"/>
                  <a:pt x="391" y="347"/>
                  <a:pt x="393" y="346"/>
                </a:cubicBezTo>
                <a:cubicBezTo>
                  <a:pt x="395" y="345"/>
                  <a:pt x="396" y="343"/>
                  <a:pt x="397" y="340"/>
                </a:cubicBezTo>
                <a:lnTo>
                  <a:pt x="399" y="331"/>
                </a:lnTo>
                <a:lnTo>
                  <a:pt x="382" y="263"/>
                </a:lnTo>
                <a:lnTo>
                  <a:pt x="394" y="263"/>
                </a:lnTo>
                <a:lnTo>
                  <a:pt x="405" y="314"/>
                </a:lnTo>
                <a:lnTo>
                  <a:pt x="415" y="263"/>
                </a:lnTo>
                <a:lnTo>
                  <a:pt x="427" y="263"/>
                </a:lnTo>
                <a:close/>
                <a:moveTo>
                  <a:pt x="467" y="263"/>
                </a:moveTo>
                <a:lnTo>
                  <a:pt x="467" y="272"/>
                </a:lnTo>
                <a:lnTo>
                  <a:pt x="446" y="272"/>
                </a:lnTo>
                <a:lnTo>
                  <a:pt x="446" y="332"/>
                </a:lnTo>
                <a:lnTo>
                  <a:pt x="435" y="332"/>
                </a:lnTo>
                <a:lnTo>
                  <a:pt x="435" y="263"/>
                </a:lnTo>
                <a:lnTo>
                  <a:pt x="467" y="263"/>
                </a:lnTo>
                <a:close/>
              </a:path>
            </a:pathLst>
          </a:custGeom>
          <a:solidFill>
            <a:srgbClr val="2B2A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7" name="Freeform 52"/>
          <p:cNvSpPr>
            <a:spLocks noEditPoints="1"/>
          </p:cNvSpPr>
          <p:nvPr/>
        </p:nvSpPr>
        <p:spPr bwMode="auto">
          <a:xfrm>
            <a:off x="3046340" y="5297102"/>
            <a:ext cx="557474" cy="284966"/>
          </a:xfrm>
          <a:custGeom>
            <a:avLst/>
            <a:gdLst>
              <a:gd name="T0" fmla="*/ 113 w 698"/>
              <a:gd name="T1" fmla="*/ 95 h 357"/>
              <a:gd name="T2" fmla="*/ 214 w 698"/>
              <a:gd name="T3" fmla="*/ 95 h 357"/>
              <a:gd name="T4" fmla="*/ 214 w 698"/>
              <a:gd name="T5" fmla="*/ 55 h 357"/>
              <a:gd name="T6" fmla="*/ 219 w 698"/>
              <a:gd name="T7" fmla="*/ 30 h 357"/>
              <a:gd name="T8" fmla="*/ 205 w 698"/>
              <a:gd name="T9" fmla="*/ 87 h 357"/>
              <a:gd name="T10" fmla="*/ 254 w 698"/>
              <a:gd name="T11" fmla="*/ 94 h 357"/>
              <a:gd name="T12" fmla="*/ 262 w 698"/>
              <a:gd name="T13" fmla="*/ 25 h 357"/>
              <a:gd name="T14" fmla="*/ 253 w 698"/>
              <a:gd name="T15" fmla="*/ 37 h 357"/>
              <a:gd name="T16" fmla="*/ 300 w 698"/>
              <a:gd name="T17" fmla="*/ 63 h 357"/>
              <a:gd name="T18" fmla="*/ 295 w 698"/>
              <a:gd name="T19" fmla="*/ 91 h 357"/>
              <a:gd name="T20" fmla="*/ 328 w 698"/>
              <a:gd name="T21" fmla="*/ 63 h 357"/>
              <a:gd name="T22" fmla="*/ 374 w 698"/>
              <a:gd name="T23" fmla="*/ 91 h 357"/>
              <a:gd name="T24" fmla="*/ 370 w 698"/>
              <a:gd name="T25" fmla="*/ 59 h 357"/>
              <a:gd name="T26" fmla="*/ 358 w 698"/>
              <a:gd name="T27" fmla="*/ 86 h 357"/>
              <a:gd name="T28" fmla="*/ 358 w 698"/>
              <a:gd name="T29" fmla="*/ 55 h 357"/>
              <a:gd name="T30" fmla="*/ 394 w 698"/>
              <a:gd name="T31" fmla="*/ 32 h 357"/>
              <a:gd name="T32" fmla="*/ 400 w 698"/>
              <a:gd name="T33" fmla="*/ 45 h 357"/>
              <a:gd name="T34" fmla="*/ 482 w 698"/>
              <a:gd name="T35" fmla="*/ 95 h 357"/>
              <a:gd name="T36" fmla="*/ 439 w 698"/>
              <a:gd name="T37" fmla="*/ 95 h 357"/>
              <a:gd name="T38" fmla="*/ 491 w 698"/>
              <a:gd name="T39" fmla="*/ 95 h 357"/>
              <a:gd name="T40" fmla="*/ 574 w 698"/>
              <a:gd name="T41" fmla="*/ 95 h 357"/>
              <a:gd name="T42" fmla="*/ 585 w 698"/>
              <a:gd name="T43" fmla="*/ 26 h 357"/>
              <a:gd name="T44" fmla="*/ 581 w 698"/>
              <a:gd name="T45" fmla="*/ 3 h 357"/>
              <a:gd name="T46" fmla="*/ 0 w 698"/>
              <a:gd name="T47" fmla="*/ 213 h 357"/>
              <a:gd name="T48" fmla="*/ 83 w 698"/>
              <a:gd name="T49" fmla="*/ 224 h 357"/>
              <a:gd name="T50" fmla="*/ 70 w 698"/>
              <a:gd name="T51" fmla="*/ 144 h 357"/>
              <a:gd name="T52" fmla="*/ 122 w 698"/>
              <a:gd name="T53" fmla="*/ 213 h 357"/>
              <a:gd name="T54" fmla="*/ 148 w 698"/>
              <a:gd name="T55" fmla="*/ 213 h 357"/>
              <a:gd name="T56" fmla="*/ 174 w 698"/>
              <a:gd name="T57" fmla="*/ 190 h 357"/>
              <a:gd name="T58" fmla="*/ 218 w 698"/>
              <a:gd name="T59" fmla="*/ 144 h 357"/>
              <a:gd name="T60" fmla="*/ 262 w 698"/>
              <a:gd name="T61" fmla="*/ 231 h 357"/>
              <a:gd name="T62" fmla="*/ 283 w 698"/>
              <a:gd name="T63" fmla="*/ 190 h 357"/>
              <a:gd name="T64" fmla="*/ 337 w 698"/>
              <a:gd name="T65" fmla="*/ 213 h 357"/>
              <a:gd name="T66" fmla="*/ 400 w 698"/>
              <a:gd name="T67" fmla="*/ 212 h 357"/>
              <a:gd name="T68" fmla="*/ 396 w 698"/>
              <a:gd name="T69" fmla="*/ 153 h 357"/>
              <a:gd name="T70" fmla="*/ 415 w 698"/>
              <a:gd name="T71" fmla="*/ 213 h 357"/>
              <a:gd name="T72" fmla="*/ 404 w 698"/>
              <a:gd name="T73" fmla="*/ 194 h 357"/>
              <a:gd name="T74" fmla="*/ 424 w 698"/>
              <a:gd name="T75" fmla="*/ 213 h 357"/>
              <a:gd name="T76" fmla="*/ 469 w 698"/>
              <a:gd name="T77" fmla="*/ 144 h 357"/>
              <a:gd name="T78" fmla="*/ 495 w 698"/>
              <a:gd name="T79" fmla="*/ 144 h 357"/>
              <a:gd name="T80" fmla="*/ 495 w 698"/>
              <a:gd name="T81" fmla="*/ 204 h 357"/>
              <a:gd name="T82" fmla="*/ 545 w 698"/>
              <a:gd name="T83" fmla="*/ 213 h 357"/>
              <a:gd name="T84" fmla="*/ 572 w 698"/>
              <a:gd name="T85" fmla="*/ 213 h 357"/>
              <a:gd name="T86" fmla="*/ 620 w 698"/>
              <a:gd name="T87" fmla="*/ 208 h 357"/>
              <a:gd name="T88" fmla="*/ 614 w 698"/>
              <a:gd name="T89" fmla="*/ 192 h 357"/>
              <a:gd name="T90" fmla="*/ 698 w 698"/>
              <a:gd name="T91" fmla="*/ 213 h 357"/>
              <a:gd name="T92" fmla="*/ 688 w 698"/>
              <a:gd name="T93" fmla="*/ 144 h 357"/>
              <a:gd name="T94" fmla="*/ 686 w 698"/>
              <a:gd name="T95" fmla="*/ 121 h 357"/>
              <a:gd name="T96" fmla="*/ 234 w 698"/>
              <a:gd name="T97" fmla="*/ 315 h 357"/>
              <a:gd name="T98" fmla="*/ 261 w 698"/>
              <a:gd name="T99" fmla="*/ 281 h 357"/>
              <a:gd name="T100" fmla="*/ 253 w 698"/>
              <a:gd name="T101" fmla="*/ 323 h 357"/>
              <a:gd name="T102" fmla="*/ 327 w 698"/>
              <a:gd name="T103" fmla="*/ 262 h 357"/>
              <a:gd name="T104" fmla="*/ 375 w 698"/>
              <a:gd name="T105" fmla="*/ 277 h 357"/>
              <a:gd name="T106" fmla="*/ 337 w 698"/>
              <a:gd name="T107" fmla="*/ 357 h 357"/>
              <a:gd name="T108" fmla="*/ 365 w 698"/>
              <a:gd name="T109" fmla="*/ 313 h 357"/>
              <a:gd name="T110" fmla="*/ 351 w 698"/>
              <a:gd name="T111" fmla="*/ 321 h 357"/>
              <a:gd name="T112" fmla="*/ 384 w 698"/>
              <a:gd name="T113" fmla="*/ 348 h 357"/>
              <a:gd name="T114" fmla="*/ 427 w 698"/>
              <a:gd name="T115" fmla="*/ 262 h 3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698" h="357">
                <a:moveTo>
                  <a:pt x="173" y="95"/>
                </a:moveTo>
                <a:lnTo>
                  <a:pt x="162" y="95"/>
                </a:lnTo>
                <a:lnTo>
                  <a:pt x="162" y="28"/>
                </a:lnTo>
                <a:lnTo>
                  <a:pt x="147" y="72"/>
                </a:lnTo>
                <a:lnTo>
                  <a:pt x="140" y="72"/>
                </a:lnTo>
                <a:lnTo>
                  <a:pt x="125" y="29"/>
                </a:lnTo>
                <a:lnTo>
                  <a:pt x="125" y="95"/>
                </a:lnTo>
                <a:lnTo>
                  <a:pt x="113" y="95"/>
                </a:lnTo>
                <a:lnTo>
                  <a:pt x="113" y="0"/>
                </a:lnTo>
                <a:lnTo>
                  <a:pt x="124" y="0"/>
                </a:lnTo>
                <a:lnTo>
                  <a:pt x="143" y="53"/>
                </a:lnTo>
                <a:lnTo>
                  <a:pt x="162" y="0"/>
                </a:lnTo>
                <a:lnTo>
                  <a:pt x="173" y="0"/>
                </a:lnTo>
                <a:lnTo>
                  <a:pt x="173" y="95"/>
                </a:lnTo>
                <a:close/>
                <a:moveTo>
                  <a:pt x="225" y="95"/>
                </a:moveTo>
                <a:lnTo>
                  <a:pt x="214" y="95"/>
                </a:lnTo>
                <a:lnTo>
                  <a:pt x="214" y="89"/>
                </a:lnTo>
                <a:cubicBezTo>
                  <a:pt x="213" y="91"/>
                  <a:pt x="212" y="93"/>
                  <a:pt x="210" y="94"/>
                </a:cubicBezTo>
                <a:cubicBezTo>
                  <a:pt x="208" y="96"/>
                  <a:pt x="206" y="96"/>
                  <a:pt x="202" y="96"/>
                </a:cubicBezTo>
                <a:cubicBezTo>
                  <a:pt x="198" y="96"/>
                  <a:pt x="194" y="95"/>
                  <a:pt x="190" y="91"/>
                </a:cubicBezTo>
                <a:cubicBezTo>
                  <a:pt x="188" y="88"/>
                  <a:pt x="186" y="83"/>
                  <a:pt x="186" y="76"/>
                </a:cubicBezTo>
                <a:cubicBezTo>
                  <a:pt x="186" y="69"/>
                  <a:pt x="188" y="64"/>
                  <a:pt x="192" y="60"/>
                </a:cubicBezTo>
                <a:cubicBezTo>
                  <a:pt x="196" y="57"/>
                  <a:pt x="201" y="55"/>
                  <a:pt x="207" y="55"/>
                </a:cubicBezTo>
                <a:lnTo>
                  <a:pt x="214" y="55"/>
                </a:lnTo>
                <a:lnTo>
                  <a:pt x="214" y="45"/>
                </a:lnTo>
                <a:cubicBezTo>
                  <a:pt x="214" y="38"/>
                  <a:pt x="211" y="35"/>
                  <a:pt x="206" y="35"/>
                </a:cubicBezTo>
                <a:cubicBezTo>
                  <a:pt x="204" y="35"/>
                  <a:pt x="202" y="35"/>
                  <a:pt x="200" y="37"/>
                </a:cubicBezTo>
                <a:cubicBezTo>
                  <a:pt x="199" y="39"/>
                  <a:pt x="198" y="41"/>
                  <a:pt x="198" y="45"/>
                </a:cubicBezTo>
                <a:lnTo>
                  <a:pt x="187" y="45"/>
                </a:lnTo>
                <a:cubicBezTo>
                  <a:pt x="187" y="39"/>
                  <a:pt x="189" y="34"/>
                  <a:pt x="192" y="30"/>
                </a:cubicBezTo>
                <a:cubicBezTo>
                  <a:pt x="196" y="27"/>
                  <a:pt x="200" y="25"/>
                  <a:pt x="206" y="25"/>
                </a:cubicBezTo>
                <a:cubicBezTo>
                  <a:pt x="212" y="25"/>
                  <a:pt x="216" y="27"/>
                  <a:pt x="219" y="30"/>
                </a:cubicBezTo>
                <a:cubicBezTo>
                  <a:pt x="223" y="34"/>
                  <a:pt x="225" y="39"/>
                  <a:pt x="225" y="45"/>
                </a:cubicBezTo>
                <a:lnTo>
                  <a:pt x="225" y="95"/>
                </a:lnTo>
                <a:close/>
                <a:moveTo>
                  <a:pt x="214" y="76"/>
                </a:moveTo>
                <a:lnTo>
                  <a:pt x="214" y="63"/>
                </a:lnTo>
                <a:lnTo>
                  <a:pt x="208" y="63"/>
                </a:lnTo>
                <a:cubicBezTo>
                  <a:pt x="204" y="63"/>
                  <a:pt x="202" y="64"/>
                  <a:pt x="200" y="66"/>
                </a:cubicBezTo>
                <a:cubicBezTo>
                  <a:pt x="198" y="68"/>
                  <a:pt x="197" y="71"/>
                  <a:pt x="197" y="75"/>
                </a:cubicBezTo>
                <a:cubicBezTo>
                  <a:pt x="197" y="83"/>
                  <a:pt x="200" y="87"/>
                  <a:pt x="205" y="87"/>
                </a:cubicBezTo>
                <a:cubicBezTo>
                  <a:pt x="208" y="87"/>
                  <a:pt x="210" y="86"/>
                  <a:pt x="212" y="84"/>
                </a:cubicBezTo>
                <a:cubicBezTo>
                  <a:pt x="213" y="82"/>
                  <a:pt x="214" y="79"/>
                  <a:pt x="214" y="76"/>
                </a:cubicBezTo>
                <a:close/>
                <a:moveTo>
                  <a:pt x="277" y="41"/>
                </a:moveTo>
                <a:cubicBezTo>
                  <a:pt x="278" y="45"/>
                  <a:pt x="278" y="52"/>
                  <a:pt x="278" y="61"/>
                </a:cubicBezTo>
                <a:cubicBezTo>
                  <a:pt x="278" y="70"/>
                  <a:pt x="278" y="76"/>
                  <a:pt x="277" y="81"/>
                </a:cubicBezTo>
                <a:cubicBezTo>
                  <a:pt x="276" y="85"/>
                  <a:pt x="275" y="89"/>
                  <a:pt x="273" y="91"/>
                </a:cubicBezTo>
                <a:cubicBezTo>
                  <a:pt x="270" y="95"/>
                  <a:pt x="266" y="96"/>
                  <a:pt x="262" y="96"/>
                </a:cubicBezTo>
                <a:cubicBezTo>
                  <a:pt x="259" y="96"/>
                  <a:pt x="256" y="96"/>
                  <a:pt x="254" y="94"/>
                </a:cubicBezTo>
                <a:cubicBezTo>
                  <a:pt x="253" y="93"/>
                  <a:pt x="251" y="92"/>
                  <a:pt x="250" y="91"/>
                </a:cubicBezTo>
                <a:lnTo>
                  <a:pt x="250" y="121"/>
                </a:lnTo>
                <a:lnTo>
                  <a:pt x="239" y="121"/>
                </a:lnTo>
                <a:lnTo>
                  <a:pt x="239" y="26"/>
                </a:lnTo>
                <a:lnTo>
                  <a:pt x="250" y="26"/>
                </a:lnTo>
                <a:lnTo>
                  <a:pt x="250" y="32"/>
                </a:lnTo>
                <a:cubicBezTo>
                  <a:pt x="250" y="31"/>
                  <a:pt x="252" y="29"/>
                  <a:pt x="254" y="27"/>
                </a:cubicBezTo>
                <a:cubicBezTo>
                  <a:pt x="256" y="26"/>
                  <a:pt x="259" y="25"/>
                  <a:pt x="262" y="25"/>
                </a:cubicBezTo>
                <a:cubicBezTo>
                  <a:pt x="266" y="25"/>
                  <a:pt x="270" y="27"/>
                  <a:pt x="273" y="30"/>
                </a:cubicBezTo>
                <a:cubicBezTo>
                  <a:pt x="275" y="33"/>
                  <a:pt x="276" y="36"/>
                  <a:pt x="277" y="41"/>
                </a:cubicBezTo>
                <a:close/>
                <a:moveTo>
                  <a:pt x="267" y="77"/>
                </a:moveTo>
                <a:cubicBezTo>
                  <a:pt x="267" y="74"/>
                  <a:pt x="267" y="68"/>
                  <a:pt x="267" y="61"/>
                </a:cubicBezTo>
                <a:cubicBezTo>
                  <a:pt x="267" y="53"/>
                  <a:pt x="267" y="48"/>
                  <a:pt x="267" y="45"/>
                </a:cubicBezTo>
                <a:cubicBezTo>
                  <a:pt x="266" y="41"/>
                  <a:pt x="266" y="39"/>
                  <a:pt x="264" y="38"/>
                </a:cubicBezTo>
                <a:cubicBezTo>
                  <a:pt x="263" y="36"/>
                  <a:pt x="261" y="35"/>
                  <a:pt x="258" y="35"/>
                </a:cubicBezTo>
                <a:cubicBezTo>
                  <a:pt x="256" y="35"/>
                  <a:pt x="254" y="36"/>
                  <a:pt x="253" y="37"/>
                </a:cubicBezTo>
                <a:cubicBezTo>
                  <a:pt x="251" y="39"/>
                  <a:pt x="250" y="41"/>
                  <a:pt x="250" y="45"/>
                </a:cubicBezTo>
                <a:lnTo>
                  <a:pt x="250" y="77"/>
                </a:lnTo>
                <a:cubicBezTo>
                  <a:pt x="250" y="80"/>
                  <a:pt x="251" y="83"/>
                  <a:pt x="253" y="85"/>
                </a:cubicBezTo>
                <a:cubicBezTo>
                  <a:pt x="254" y="86"/>
                  <a:pt x="256" y="87"/>
                  <a:pt x="258" y="87"/>
                </a:cubicBezTo>
                <a:cubicBezTo>
                  <a:pt x="261" y="87"/>
                  <a:pt x="263" y="86"/>
                  <a:pt x="264" y="84"/>
                </a:cubicBezTo>
                <a:cubicBezTo>
                  <a:pt x="266" y="82"/>
                  <a:pt x="266" y="80"/>
                  <a:pt x="267" y="77"/>
                </a:cubicBezTo>
                <a:close/>
                <a:moveTo>
                  <a:pt x="328" y="63"/>
                </a:moveTo>
                <a:lnTo>
                  <a:pt x="300" y="63"/>
                </a:lnTo>
                <a:cubicBezTo>
                  <a:pt x="300" y="75"/>
                  <a:pt x="301" y="81"/>
                  <a:pt x="302" y="84"/>
                </a:cubicBezTo>
                <a:cubicBezTo>
                  <a:pt x="304" y="86"/>
                  <a:pt x="306" y="87"/>
                  <a:pt x="309" y="87"/>
                </a:cubicBezTo>
                <a:cubicBezTo>
                  <a:pt x="311" y="87"/>
                  <a:pt x="313" y="86"/>
                  <a:pt x="315" y="84"/>
                </a:cubicBezTo>
                <a:cubicBezTo>
                  <a:pt x="316" y="82"/>
                  <a:pt x="317" y="80"/>
                  <a:pt x="317" y="76"/>
                </a:cubicBezTo>
                <a:lnTo>
                  <a:pt x="328" y="76"/>
                </a:lnTo>
                <a:cubicBezTo>
                  <a:pt x="328" y="82"/>
                  <a:pt x="326" y="87"/>
                  <a:pt x="322" y="91"/>
                </a:cubicBezTo>
                <a:cubicBezTo>
                  <a:pt x="319" y="95"/>
                  <a:pt x="314" y="96"/>
                  <a:pt x="309" y="96"/>
                </a:cubicBezTo>
                <a:cubicBezTo>
                  <a:pt x="303" y="96"/>
                  <a:pt x="298" y="95"/>
                  <a:pt x="295" y="91"/>
                </a:cubicBezTo>
                <a:cubicBezTo>
                  <a:pt x="292" y="88"/>
                  <a:pt x="291" y="85"/>
                  <a:pt x="290" y="80"/>
                </a:cubicBezTo>
                <a:cubicBezTo>
                  <a:pt x="289" y="75"/>
                  <a:pt x="289" y="69"/>
                  <a:pt x="289" y="61"/>
                </a:cubicBezTo>
                <a:cubicBezTo>
                  <a:pt x="289" y="53"/>
                  <a:pt x="289" y="46"/>
                  <a:pt x="290" y="42"/>
                </a:cubicBezTo>
                <a:cubicBezTo>
                  <a:pt x="291" y="37"/>
                  <a:pt x="292" y="33"/>
                  <a:pt x="295" y="31"/>
                </a:cubicBezTo>
                <a:cubicBezTo>
                  <a:pt x="298" y="27"/>
                  <a:pt x="303" y="25"/>
                  <a:pt x="308" y="25"/>
                </a:cubicBezTo>
                <a:cubicBezTo>
                  <a:pt x="314" y="25"/>
                  <a:pt x="319" y="27"/>
                  <a:pt x="322" y="31"/>
                </a:cubicBezTo>
                <a:cubicBezTo>
                  <a:pt x="324" y="33"/>
                  <a:pt x="326" y="37"/>
                  <a:pt x="327" y="42"/>
                </a:cubicBezTo>
                <a:cubicBezTo>
                  <a:pt x="328" y="47"/>
                  <a:pt x="328" y="54"/>
                  <a:pt x="328" y="63"/>
                </a:cubicBezTo>
                <a:close/>
                <a:moveTo>
                  <a:pt x="317" y="55"/>
                </a:moveTo>
                <a:cubicBezTo>
                  <a:pt x="317" y="46"/>
                  <a:pt x="316" y="40"/>
                  <a:pt x="314" y="38"/>
                </a:cubicBezTo>
                <a:cubicBezTo>
                  <a:pt x="313" y="36"/>
                  <a:pt x="311" y="35"/>
                  <a:pt x="308" y="35"/>
                </a:cubicBezTo>
                <a:cubicBezTo>
                  <a:pt x="306" y="35"/>
                  <a:pt x="304" y="36"/>
                  <a:pt x="302" y="38"/>
                </a:cubicBezTo>
                <a:cubicBezTo>
                  <a:pt x="301" y="40"/>
                  <a:pt x="300" y="46"/>
                  <a:pt x="300" y="55"/>
                </a:cubicBezTo>
                <a:lnTo>
                  <a:pt x="317" y="55"/>
                </a:lnTo>
                <a:close/>
                <a:moveTo>
                  <a:pt x="379" y="76"/>
                </a:moveTo>
                <a:cubicBezTo>
                  <a:pt x="379" y="83"/>
                  <a:pt x="377" y="88"/>
                  <a:pt x="374" y="91"/>
                </a:cubicBezTo>
                <a:cubicBezTo>
                  <a:pt x="371" y="94"/>
                  <a:pt x="366" y="95"/>
                  <a:pt x="359" y="95"/>
                </a:cubicBezTo>
                <a:lnTo>
                  <a:pt x="341" y="95"/>
                </a:lnTo>
                <a:lnTo>
                  <a:pt x="341" y="26"/>
                </a:lnTo>
                <a:lnTo>
                  <a:pt x="359" y="26"/>
                </a:lnTo>
                <a:cubicBezTo>
                  <a:pt x="366" y="26"/>
                  <a:pt x="371" y="28"/>
                  <a:pt x="374" y="30"/>
                </a:cubicBezTo>
                <a:cubicBezTo>
                  <a:pt x="377" y="33"/>
                  <a:pt x="378" y="38"/>
                  <a:pt x="378" y="45"/>
                </a:cubicBezTo>
                <a:cubicBezTo>
                  <a:pt x="378" y="50"/>
                  <a:pt x="377" y="54"/>
                  <a:pt x="374" y="57"/>
                </a:cubicBezTo>
                <a:cubicBezTo>
                  <a:pt x="372" y="58"/>
                  <a:pt x="371" y="59"/>
                  <a:pt x="370" y="59"/>
                </a:cubicBezTo>
                <a:cubicBezTo>
                  <a:pt x="372" y="60"/>
                  <a:pt x="373" y="61"/>
                  <a:pt x="374" y="62"/>
                </a:cubicBezTo>
                <a:cubicBezTo>
                  <a:pt x="377" y="65"/>
                  <a:pt x="379" y="69"/>
                  <a:pt x="379" y="76"/>
                </a:cubicBezTo>
                <a:close/>
                <a:moveTo>
                  <a:pt x="368" y="75"/>
                </a:moveTo>
                <a:cubicBezTo>
                  <a:pt x="368" y="71"/>
                  <a:pt x="367" y="68"/>
                  <a:pt x="366" y="66"/>
                </a:cubicBezTo>
                <a:cubicBezTo>
                  <a:pt x="364" y="65"/>
                  <a:pt x="362" y="64"/>
                  <a:pt x="358" y="64"/>
                </a:cubicBezTo>
                <a:lnTo>
                  <a:pt x="351" y="64"/>
                </a:lnTo>
                <a:lnTo>
                  <a:pt x="351" y="86"/>
                </a:lnTo>
                <a:lnTo>
                  <a:pt x="358" y="86"/>
                </a:lnTo>
                <a:cubicBezTo>
                  <a:pt x="362" y="86"/>
                  <a:pt x="364" y="85"/>
                  <a:pt x="366" y="84"/>
                </a:cubicBezTo>
                <a:cubicBezTo>
                  <a:pt x="367" y="82"/>
                  <a:pt x="368" y="79"/>
                  <a:pt x="368" y="75"/>
                </a:cubicBezTo>
                <a:close/>
                <a:moveTo>
                  <a:pt x="368" y="45"/>
                </a:moveTo>
                <a:cubicBezTo>
                  <a:pt x="368" y="42"/>
                  <a:pt x="367" y="39"/>
                  <a:pt x="365" y="38"/>
                </a:cubicBezTo>
                <a:cubicBezTo>
                  <a:pt x="364" y="36"/>
                  <a:pt x="362" y="35"/>
                  <a:pt x="358" y="35"/>
                </a:cubicBezTo>
                <a:lnTo>
                  <a:pt x="351" y="35"/>
                </a:lnTo>
                <a:lnTo>
                  <a:pt x="351" y="55"/>
                </a:lnTo>
                <a:lnTo>
                  <a:pt x="358" y="55"/>
                </a:lnTo>
                <a:cubicBezTo>
                  <a:pt x="365" y="55"/>
                  <a:pt x="368" y="52"/>
                  <a:pt x="368" y="45"/>
                </a:cubicBezTo>
                <a:close/>
                <a:moveTo>
                  <a:pt x="428" y="76"/>
                </a:moveTo>
                <a:cubicBezTo>
                  <a:pt x="427" y="83"/>
                  <a:pt x="425" y="88"/>
                  <a:pt x="422" y="92"/>
                </a:cubicBezTo>
                <a:cubicBezTo>
                  <a:pt x="419" y="95"/>
                  <a:pt x="414" y="96"/>
                  <a:pt x="408" y="96"/>
                </a:cubicBezTo>
                <a:cubicBezTo>
                  <a:pt x="402" y="96"/>
                  <a:pt x="397" y="94"/>
                  <a:pt x="394" y="90"/>
                </a:cubicBezTo>
                <a:cubicBezTo>
                  <a:pt x="391" y="86"/>
                  <a:pt x="389" y="76"/>
                  <a:pt x="389" y="61"/>
                </a:cubicBezTo>
                <a:cubicBezTo>
                  <a:pt x="389" y="53"/>
                  <a:pt x="389" y="47"/>
                  <a:pt x="390" y="42"/>
                </a:cubicBezTo>
                <a:cubicBezTo>
                  <a:pt x="391" y="38"/>
                  <a:pt x="392" y="34"/>
                  <a:pt x="394" y="32"/>
                </a:cubicBezTo>
                <a:cubicBezTo>
                  <a:pt x="397" y="27"/>
                  <a:pt x="402" y="25"/>
                  <a:pt x="408" y="25"/>
                </a:cubicBezTo>
                <a:cubicBezTo>
                  <a:pt x="414" y="25"/>
                  <a:pt x="419" y="27"/>
                  <a:pt x="422" y="30"/>
                </a:cubicBezTo>
                <a:cubicBezTo>
                  <a:pt x="425" y="33"/>
                  <a:pt x="427" y="38"/>
                  <a:pt x="428" y="45"/>
                </a:cubicBezTo>
                <a:lnTo>
                  <a:pt x="417" y="45"/>
                </a:lnTo>
                <a:cubicBezTo>
                  <a:pt x="417" y="42"/>
                  <a:pt x="416" y="39"/>
                  <a:pt x="415" y="37"/>
                </a:cubicBezTo>
                <a:cubicBezTo>
                  <a:pt x="413" y="36"/>
                  <a:pt x="411" y="35"/>
                  <a:pt x="409" y="35"/>
                </a:cubicBezTo>
                <a:cubicBezTo>
                  <a:pt x="406" y="35"/>
                  <a:pt x="404" y="36"/>
                  <a:pt x="402" y="38"/>
                </a:cubicBezTo>
                <a:cubicBezTo>
                  <a:pt x="401" y="39"/>
                  <a:pt x="401" y="42"/>
                  <a:pt x="400" y="45"/>
                </a:cubicBezTo>
                <a:cubicBezTo>
                  <a:pt x="400" y="48"/>
                  <a:pt x="400" y="54"/>
                  <a:pt x="400" y="61"/>
                </a:cubicBezTo>
                <a:cubicBezTo>
                  <a:pt x="400" y="68"/>
                  <a:pt x="400" y="73"/>
                  <a:pt x="400" y="76"/>
                </a:cubicBezTo>
                <a:cubicBezTo>
                  <a:pt x="401" y="80"/>
                  <a:pt x="401" y="82"/>
                  <a:pt x="402" y="84"/>
                </a:cubicBezTo>
                <a:cubicBezTo>
                  <a:pt x="404" y="86"/>
                  <a:pt x="406" y="87"/>
                  <a:pt x="409" y="87"/>
                </a:cubicBezTo>
                <a:cubicBezTo>
                  <a:pt x="411" y="87"/>
                  <a:pt x="413" y="86"/>
                  <a:pt x="414" y="84"/>
                </a:cubicBezTo>
                <a:cubicBezTo>
                  <a:pt x="416" y="82"/>
                  <a:pt x="417" y="80"/>
                  <a:pt x="417" y="76"/>
                </a:cubicBezTo>
                <a:lnTo>
                  <a:pt x="428" y="76"/>
                </a:lnTo>
                <a:close/>
                <a:moveTo>
                  <a:pt x="482" y="95"/>
                </a:moveTo>
                <a:lnTo>
                  <a:pt x="470" y="95"/>
                </a:lnTo>
                <a:lnTo>
                  <a:pt x="450" y="59"/>
                </a:lnTo>
                <a:lnTo>
                  <a:pt x="469" y="26"/>
                </a:lnTo>
                <a:lnTo>
                  <a:pt x="481" y="26"/>
                </a:lnTo>
                <a:lnTo>
                  <a:pt x="462" y="59"/>
                </a:lnTo>
                <a:lnTo>
                  <a:pt x="482" y="95"/>
                </a:lnTo>
                <a:close/>
                <a:moveTo>
                  <a:pt x="450" y="95"/>
                </a:moveTo>
                <a:lnTo>
                  <a:pt x="439" y="95"/>
                </a:lnTo>
                <a:lnTo>
                  <a:pt x="439" y="26"/>
                </a:lnTo>
                <a:lnTo>
                  <a:pt x="450" y="26"/>
                </a:lnTo>
                <a:lnTo>
                  <a:pt x="450" y="95"/>
                </a:lnTo>
                <a:close/>
                <a:moveTo>
                  <a:pt x="530" y="95"/>
                </a:moveTo>
                <a:lnTo>
                  <a:pt x="520" y="95"/>
                </a:lnTo>
                <a:lnTo>
                  <a:pt x="520" y="50"/>
                </a:lnTo>
                <a:lnTo>
                  <a:pt x="501" y="95"/>
                </a:lnTo>
                <a:lnTo>
                  <a:pt x="491" y="95"/>
                </a:lnTo>
                <a:lnTo>
                  <a:pt x="491" y="26"/>
                </a:lnTo>
                <a:lnTo>
                  <a:pt x="502" y="26"/>
                </a:lnTo>
                <a:lnTo>
                  <a:pt x="502" y="72"/>
                </a:lnTo>
                <a:lnTo>
                  <a:pt x="521" y="26"/>
                </a:lnTo>
                <a:lnTo>
                  <a:pt x="530" y="26"/>
                </a:lnTo>
                <a:lnTo>
                  <a:pt x="530" y="95"/>
                </a:lnTo>
                <a:close/>
                <a:moveTo>
                  <a:pt x="585" y="95"/>
                </a:moveTo>
                <a:lnTo>
                  <a:pt x="574" y="95"/>
                </a:lnTo>
                <a:lnTo>
                  <a:pt x="574" y="50"/>
                </a:lnTo>
                <a:lnTo>
                  <a:pt x="556" y="95"/>
                </a:lnTo>
                <a:lnTo>
                  <a:pt x="546" y="95"/>
                </a:lnTo>
                <a:lnTo>
                  <a:pt x="546" y="26"/>
                </a:lnTo>
                <a:lnTo>
                  <a:pt x="556" y="26"/>
                </a:lnTo>
                <a:lnTo>
                  <a:pt x="556" y="72"/>
                </a:lnTo>
                <a:lnTo>
                  <a:pt x="575" y="26"/>
                </a:lnTo>
                <a:lnTo>
                  <a:pt x="585" y="26"/>
                </a:lnTo>
                <a:lnTo>
                  <a:pt x="585" y="95"/>
                </a:lnTo>
                <a:close/>
                <a:moveTo>
                  <a:pt x="581" y="3"/>
                </a:moveTo>
                <a:cubicBezTo>
                  <a:pt x="581" y="13"/>
                  <a:pt x="575" y="18"/>
                  <a:pt x="565" y="18"/>
                </a:cubicBezTo>
                <a:cubicBezTo>
                  <a:pt x="555" y="18"/>
                  <a:pt x="550" y="13"/>
                  <a:pt x="549" y="3"/>
                </a:cubicBezTo>
                <a:lnTo>
                  <a:pt x="557" y="3"/>
                </a:lnTo>
                <a:cubicBezTo>
                  <a:pt x="558" y="8"/>
                  <a:pt x="560" y="10"/>
                  <a:pt x="565" y="10"/>
                </a:cubicBezTo>
                <a:cubicBezTo>
                  <a:pt x="570" y="10"/>
                  <a:pt x="572" y="8"/>
                  <a:pt x="573" y="3"/>
                </a:cubicBezTo>
                <a:lnTo>
                  <a:pt x="581" y="3"/>
                </a:lnTo>
                <a:close/>
                <a:moveTo>
                  <a:pt x="50" y="213"/>
                </a:moveTo>
                <a:lnTo>
                  <a:pt x="40" y="213"/>
                </a:lnTo>
                <a:lnTo>
                  <a:pt x="40" y="168"/>
                </a:lnTo>
                <a:lnTo>
                  <a:pt x="28" y="195"/>
                </a:lnTo>
                <a:lnTo>
                  <a:pt x="22" y="195"/>
                </a:lnTo>
                <a:lnTo>
                  <a:pt x="10" y="168"/>
                </a:lnTo>
                <a:lnTo>
                  <a:pt x="10" y="213"/>
                </a:lnTo>
                <a:lnTo>
                  <a:pt x="0" y="213"/>
                </a:lnTo>
                <a:lnTo>
                  <a:pt x="0" y="144"/>
                </a:lnTo>
                <a:lnTo>
                  <a:pt x="9" y="144"/>
                </a:lnTo>
                <a:lnTo>
                  <a:pt x="25" y="181"/>
                </a:lnTo>
                <a:lnTo>
                  <a:pt x="40" y="144"/>
                </a:lnTo>
                <a:lnTo>
                  <a:pt x="50" y="144"/>
                </a:lnTo>
                <a:lnTo>
                  <a:pt x="50" y="213"/>
                </a:lnTo>
                <a:close/>
                <a:moveTo>
                  <a:pt x="102" y="144"/>
                </a:moveTo>
                <a:lnTo>
                  <a:pt x="83" y="224"/>
                </a:lnTo>
                <a:cubicBezTo>
                  <a:pt x="82" y="230"/>
                  <a:pt x="79" y="234"/>
                  <a:pt x="75" y="236"/>
                </a:cubicBezTo>
                <a:cubicBezTo>
                  <a:pt x="71" y="238"/>
                  <a:pt x="66" y="239"/>
                  <a:pt x="60" y="239"/>
                </a:cubicBezTo>
                <a:lnTo>
                  <a:pt x="60" y="230"/>
                </a:lnTo>
                <a:cubicBezTo>
                  <a:pt x="63" y="230"/>
                  <a:pt x="66" y="229"/>
                  <a:pt x="68" y="228"/>
                </a:cubicBezTo>
                <a:cubicBezTo>
                  <a:pt x="70" y="227"/>
                  <a:pt x="72" y="225"/>
                  <a:pt x="72" y="222"/>
                </a:cubicBezTo>
                <a:lnTo>
                  <a:pt x="74" y="213"/>
                </a:lnTo>
                <a:lnTo>
                  <a:pt x="58" y="144"/>
                </a:lnTo>
                <a:lnTo>
                  <a:pt x="70" y="144"/>
                </a:lnTo>
                <a:lnTo>
                  <a:pt x="80" y="196"/>
                </a:lnTo>
                <a:lnTo>
                  <a:pt x="90" y="144"/>
                </a:lnTo>
                <a:lnTo>
                  <a:pt x="102" y="144"/>
                </a:lnTo>
                <a:close/>
                <a:moveTo>
                  <a:pt x="148" y="213"/>
                </a:moveTo>
                <a:lnTo>
                  <a:pt x="137" y="213"/>
                </a:lnTo>
                <a:lnTo>
                  <a:pt x="137" y="183"/>
                </a:lnTo>
                <a:lnTo>
                  <a:pt x="122" y="183"/>
                </a:lnTo>
                <a:lnTo>
                  <a:pt x="122" y="213"/>
                </a:lnTo>
                <a:lnTo>
                  <a:pt x="111" y="213"/>
                </a:lnTo>
                <a:lnTo>
                  <a:pt x="111" y="144"/>
                </a:lnTo>
                <a:lnTo>
                  <a:pt x="122" y="144"/>
                </a:lnTo>
                <a:lnTo>
                  <a:pt x="122" y="173"/>
                </a:lnTo>
                <a:lnTo>
                  <a:pt x="137" y="173"/>
                </a:lnTo>
                <a:lnTo>
                  <a:pt x="137" y="144"/>
                </a:lnTo>
                <a:lnTo>
                  <a:pt x="148" y="144"/>
                </a:lnTo>
                <a:lnTo>
                  <a:pt x="148" y="213"/>
                </a:lnTo>
                <a:close/>
                <a:moveTo>
                  <a:pt x="203" y="213"/>
                </a:moveTo>
                <a:lnTo>
                  <a:pt x="192" y="213"/>
                </a:lnTo>
                <a:lnTo>
                  <a:pt x="192" y="168"/>
                </a:lnTo>
                <a:lnTo>
                  <a:pt x="173" y="213"/>
                </a:lnTo>
                <a:lnTo>
                  <a:pt x="163" y="213"/>
                </a:lnTo>
                <a:lnTo>
                  <a:pt x="163" y="144"/>
                </a:lnTo>
                <a:lnTo>
                  <a:pt x="174" y="144"/>
                </a:lnTo>
                <a:lnTo>
                  <a:pt x="174" y="190"/>
                </a:lnTo>
                <a:lnTo>
                  <a:pt x="193" y="144"/>
                </a:lnTo>
                <a:lnTo>
                  <a:pt x="203" y="144"/>
                </a:lnTo>
                <a:lnTo>
                  <a:pt x="203" y="213"/>
                </a:lnTo>
                <a:close/>
                <a:moveTo>
                  <a:pt x="262" y="231"/>
                </a:moveTo>
                <a:lnTo>
                  <a:pt x="252" y="231"/>
                </a:lnTo>
                <a:lnTo>
                  <a:pt x="252" y="213"/>
                </a:lnTo>
                <a:lnTo>
                  <a:pt x="218" y="213"/>
                </a:lnTo>
                <a:lnTo>
                  <a:pt x="218" y="144"/>
                </a:lnTo>
                <a:lnTo>
                  <a:pt x="229" y="144"/>
                </a:lnTo>
                <a:lnTo>
                  <a:pt x="229" y="204"/>
                </a:lnTo>
                <a:lnTo>
                  <a:pt x="244" y="204"/>
                </a:lnTo>
                <a:lnTo>
                  <a:pt x="244" y="144"/>
                </a:lnTo>
                <a:lnTo>
                  <a:pt x="255" y="144"/>
                </a:lnTo>
                <a:lnTo>
                  <a:pt x="255" y="204"/>
                </a:lnTo>
                <a:lnTo>
                  <a:pt x="262" y="204"/>
                </a:lnTo>
                <a:lnTo>
                  <a:pt x="262" y="231"/>
                </a:lnTo>
                <a:close/>
                <a:moveTo>
                  <a:pt x="311" y="213"/>
                </a:moveTo>
                <a:lnTo>
                  <a:pt x="300" y="213"/>
                </a:lnTo>
                <a:lnTo>
                  <a:pt x="300" y="168"/>
                </a:lnTo>
                <a:lnTo>
                  <a:pt x="282" y="213"/>
                </a:lnTo>
                <a:lnTo>
                  <a:pt x="272" y="213"/>
                </a:lnTo>
                <a:lnTo>
                  <a:pt x="272" y="144"/>
                </a:lnTo>
                <a:lnTo>
                  <a:pt x="283" y="144"/>
                </a:lnTo>
                <a:lnTo>
                  <a:pt x="283" y="190"/>
                </a:lnTo>
                <a:lnTo>
                  <a:pt x="302" y="144"/>
                </a:lnTo>
                <a:lnTo>
                  <a:pt x="311" y="144"/>
                </a:lnTo>
                <a:lnTo>
                  <a:pt x="311" y="213"/>
                </a:lnTo>
                <a:close/>
                <a:moveTo>
                  <a:pt x="364" y="213"/>
                </a:moveTo>
                <a:lnTo>
                  <a:pt x="353" y="213"/>
                </a:lnTo>
                <a:lnTo>
                  <a:pt x="353" y="154"/>
                </a:lnTo>
                <a:lnTo>
                  <a:pt x="337" y="154"/>
                </a:lnTo>
                <a:lnTo>
                  <a:pt x="337" y="213"/>
                </a:lnTo>
                <a:lnTo>
                  <a:pt x="327" y="213"/>
                </a:lnTo>
                <a:lnTo>
                  <a:pt x="327" y="144"/>
                </a:lnTo>
                <a:lnTo>
                  <a:pt x="364" y="144"/>
                </a:lnTo>
                <a:lnTo>
                  <a:pt x="364" y="213"/>
                </a:lnTo>
                <a:close/>
                <a:moveTo>
                  <a:pt x="415" y="213"/>
                </a:moveTo>
                <a:lnTo>
                  <a:pt x="404" y="213"/>
                </a:lnTo>
                <a:lnTo>
                  <a:pt x="404" y="207"/>
                </a:lnTo>
                <a:cubicBezTo>
                  <a:pt x="403" y="209"/>
                  <a:pt x="402" y="211"/>
                  <a:pt x="400" y="212"/>
                </a:cubicBezTo>
                <a:cubicBezTo>
                  <a:pt x="398" y="214"/>
                  <a:pt x="395" y="214"/>
                  <a:pt x="392" y="214"/>
                </a:cubicBezTo>
                <a:cubicBezTo>
                  <a:pt x="387" y="214"/>
                  <a:pt x="383" y="213"/>
                  <a:pt x="380" y="209"/>
                </a:cubicBezTo>
                <a:cubicBezTo>
                  <a:pt x="377" y="206"/>
                  <a:pt x="376" y="201"/>
                  <a:pt x="376" y="194"/>
                </a:cubicBezTo>
                <a:cubicBezTo>
                  <a:pt x="376" y="187"/>
                  <a:pt x="378" y="182"/>
                  <a:pt x="382" y="178"/>
                </a:cubicBezTo>
                <a:cubicBezTo>
                  <a:pt x="386" y="175"/>
                  <a:pt x="391" y="174"/>
                  <a:pt x="397" y="174"/>
                </a:cubicBezTo>
                <a:lnTo>
                  <a:pt x="404" y="174"/>
                </a:lnTo>
                <a:lnTo>
                  <a:pt x="404" y="163"/>
                </a:lnTo>
                <a:cubicBezTo>
                  <a:pt x="404" y="156"/>
                  <a:pt x="401" y="153"/>
                  <a:pt x="396" y="153"/>
                </a:cubicBezTo>
                <a:cubicBezTo>
                  <a:pt x="394" y="153"/>
                  <a:pt x="392" y="154"/>
                  <a:pt x="390" y="155"/>
                </a:cubicBezTo>
                <a:cubicBezTo>
                  <a:pt x="389" y="157"/>
                  <a:pt x="388" y="159"/>
                  <a:pt x="388" y="163"/>
                </a:cubicBezTo>
                <a:lnTo>
                  <a:pt x="377" y="163"/>
                </a:lnTo>
                <a:cubicBezTo>
                  <a:pt x="377" y="157"/>
                  <a:pt x="379" y="152"/>
                  <a:pt x="382" y="148"/>
                </a:cubicBezTo>
                <a:cubicBezTo>
                  <a:pt x="386" y="145"/>
                  <a:pt x="390" y="143"/>
                  <a:pt x="396" y="143"/>
                </a:cubicBezTo>
                <a:cubicBezTo>
                  <a:pt x="401" y="143"/>
                  <a:pt x="406" y="145"/>
                  <a:pt x="409" y="148"/>
                </a:cubicBezTo>
                <a:cubicBezTo>
                  <a:pt x="413" y="152"/>
                  <a:pt x="415" y="157"/>
                  <a:pt x="415" y="163"/>
                </a:cubicBezTo>
                <a:lnTo>
                  <a:pt x="415" y="213"/>
                </a:lnTo>
                <a:close/>
                <a:moveTo>
                  <a:pt x="404" y="194"/>
                </a:moveTo>
                <a:lnTo>
                  <a:pt x="404" y="181"/>
                </a:lnTo>
                <a:lnTo>
                  <a:pt x="398" y="181"/>
                </a:lnTo>
                <a:cubicBezTo>
                  <a:pt x="394" y="181"/>
                  <a:pt x="392" y="182"/>
                  <a:pt x="390" y="184"/>
                </a:cubicBezTo>
                <a:cubicBezTo>
                  <a:pt x="388" y="186"/>
                  <a:pt x="387" y="189"/>
                  <a:pt x="387" y="193"/>
                </a:cubicBezTo>
                <a:cubicBezTo>
                  <a:pt x="387" y="201"/>
                  <a:pt x="390" y="205"/>
                  <a:pt x="395" y="205"/>
                </a:cubicBezTo>
                <a:cubicBezTo>
                  <a:pt x="398" y="205"/>
                  <a:pt x="400" y="204"/>
                  <a:pt x="401" y="202"/>
                </a:cubicBezTo>
                <a:cubicBezTo>
                  <a:pt x="403" y="200"/>
                  <a:pt x="404" y="197"/>
                  <a:pt x="404" y="194"/>
                </a:cubicBezTo>
                <a:close/>
                <a:moveTo>
                  <a:pt x="469" y="213"/>
                </a:moveTo>
                <a:lnTo>
                  <a:pt x="458" y="213"/>
                </a:lnTo>
                <a:lnTo>
                  <a:pt x="458" y="154"/>
                </a:lnTo>
                <a:lnTo>
                  <a:pt x="445" y="154"/>
                </a:lnTo>
                <a:lnTo>
                  <a:pt x="445" y="186"/>
                </a:lnTo>
                <a:cubicBezTo>
                  <a:pt x="445" y="196"/>
                  <a:pt x="444" y="203"/>
                  <a:pt x="441" y="207"/>
                </a:cubicBezTo>
                <a:cubicBezTo>
                  <a:pt x="438" y="211"/>
                  <a:pt x="433" y="213"/>
                  <a:pt x="427" y="213"/>
                </a:cubicBezTo>
                <a:lnTo>
                  <a:pt x="424" y="213"/>
                </a:lnTo>
                <a:lnTo>
                  <a:pt x="424" y="204"/>
                </a:lnTo>
                <a:lnTo>
                  <a:pt x="425" y="204"/>
                </a:lnTo>
                <a:cubicBezTo>
                  <a:pt x="427" y="204"/>
                  <a:pt x="428" y="204"/>
                  <a:pt x="429" y="203"/>
                </a:cubicBezTo>
                <a:cubicBezTo>
                  <a:pt x="430" y="203"/>
                  <a:pt x="431" y="202"/>
                  <a:pt x="432" y="201"/>
                </a:cubicBezTo>
                <a:cubicBezTo>
                  <a:pt x="433" y="200"/>
                  <a:pt x="434" y="198"/>
                  <a:pt x="434" y="195"/>
                </a:cubicBezTo>
                <a:cubicBezTo>
                  <a:pt x="435" y="192"/>
                  <a:pt x="435" y="188"/>
                  <a:pt x="435" y="184"/>
                </a:cubicBezTo>
                <a:lnTo>
                  <a:pt x="435" y="144"/>
                </a:lnTo>
                <a:lnTo>
                  <a:pt x="469" y="144"/>
                </a:lnTo>
                <a:lnTo>
                  <a:pt x="469" y="213"/>
                </a:lnTo>
                <a:close/>
                <a:moveTo>
                  <a:pt x="518" y="176"/>
                </a:moveTo>
                <a:cubicBezTo>
                  <a:pt x="521" y="180"/>
                  <a:pt x="522" y="185"/>
                  <a:pt x="522" y="192"/>
                </a:cubicBezTo>
                <a:cubicBezTo>
                  <a:pt x="522" y="200"/>
                  <a:pt x="521" y="205"/>
                  <a:pt x="518" y="208"/>
                </a:cubicBezTo>
                <a:cubicBezTo>
                  <a:pt x="515" y="212"/>
                  <a:pt x="510" y="213"/>
                  <a:pt x="503" y="213"/>
                </a:cubicBezTo>
                <a:lnTo>
                  <a:pt x="485" y="213"/>
                </a:lnTo>
                <a:lnTo>
                  <a:pt x="485" y="144"/>
                </a:lnTo>
                <a:lnTo>
                  <a:pt x="495" y="144"/>
                </a:lnTo>
                <a:lnTo>
                  <a:pt x="495" y="171"/>
                </a:lnTo>
                <a:lnTo>
                  <a:pt x="503" y="171"/>
                </a:lnTo>
                <a:cubicBezTo>
                  <a:pt x="510" y="171"/>
                  <a:pt x="515" y="173"/>
                  <a:pt x="518" y="176"/>
                </a:cubicBezTo>
                <a:close/>
                <a:moveTo>
                  <a:pt x="512" y="192"/>
                </a:moveTo>
                <a:cubicBezTo>
                  <a:pt x="512" y="188"/>
                  <a:pt x="511" y="185"/>
                  <a:pt x="510" y="183"/>
                </a:cubicBezTo>
                <a:cubicBezTo>
                  <a:pt x="508" y="182"/>
                  <a:pt x="506" y="181"/>
                  <a:pt x="503" y="181"/>
                </a:cubicBezTo>
                <a:lnTo>
                  <a:pt x="495" y="181"/>
                </a:lnTo>
                <a:lnTo>
                  <a:pt x="495" y="204"/>
                </a:lnTo>
                <a:lnTo>
                  <a:pt x="503" y="204"/>
                </a:lnTo>
                <a:cubicBezTo>
                  <a:pt x="506" y="204"/>
                  <a:pt x="508" y="203"/>
                  <a:pt x="510" y="201"/>
                </a:cubicBezTo>
                <a:cubicBezTo>
                  <a:pt x="511" y="199"/>
                  <a:pt x="512" y="196"/>
                  <a:pt x="512" y="192"/>
                </a:cubicBezTo>
                <a:close/>
                <a:moveTo>
                  <a:pt x="572" y="213"/>
                </a:moveTo>
                <a:lnTo>
                  <a:pt x="561" y="213"/>
                </a:lnTo>
                <a:lnTo>
                  <a:pt x="561" y="183"/>
                </a:lnTo>
                <a:lnTo>
                  <a:pt x="545" y="183"/>
                </a:lnTo>
                <a:lnTo>
                  <a:pt x="545" y="213"/>
                </a:lnTo>
                <a:lnTo>
                  <a:pt x="534" y="213"/>
                </a:lnTo>
                <a:lnTo>
                  <a:pt x="534" y="144"/>
                </a:lnTo>
                <a:lnTo>
                  <a:pt x="545" y="144"/>
                </a:lnTo>
                <a:lnTo>
                  <a:pt x="545" y="173"/>
                </a:lnTo>
                <a:lnTo>
                  <a:pt x="561" y="173"/>
                </a:lnTo>
                <a:lnTo>
                  <a:pt x="561" y="144"/>
                </a:lnTo>
                <a:lnTo>
                  <a:pt x="572" y="144"/>
                </a:lnTo>
                <a:lnTo>
                  <a:pt x="572" y="213"/>
                </a:lnTo>
                <a:close/>
                <a:moveTo>
                  <a:pt x="643" y="213"/>
                </a:moveTo>
                <a:lnTo>
                  <a:pt x="632" y="213"/>
                </a:lnTo>
                <a:lnTo>
                  <a:pt x="632" y="144"/>
                </a:lnTo>
                <a:lnTo>
                  <a:pt x="643" y="144"/>
                </a:lnTo>
                <a:lnTo>
                  <a:pt x="643" y="213"/>
                </a:lnTo>
                <a:close/>
                <a:moveTo>
                  <a:pt x="620" y="176"/>
                </a:moveTo>
                <a:cubicBezTo>
                  <a:pt x="623" y="180"/>
                  <a:pt x="625" y="185"/>
                  <a:pt x="625" y="192"/>
                </a:cubicBezTo>
                <a:cubicBezTo>
                  <a:pt x="625" y="200"/>
                  <a:pt x="623" y="205"/>
                  <a:pt x="620" y="208"/>
                </a:cubicBezTo>
                <a:cubicBezTo>
                  <a:pt x="617" y="212"/>
                  <a:pt x="613" y="213"/>
                  <a:pt x="606" y="213"/>
                </a:cubicBezTo>
                <a:lnTo>
                  <a:pt x="587" y="213"/>
                </a:lnTo>
                <a:lnTo>
                  <a:pt x="587" y="144"/>
                </a:lnTo>
                <a:lnTo>
                  <a:pt x="598" y="144"/>
                </a:lnTo>
                <a:lnTo>
                  <a:pt x="598" y="171"/>
                </a:lnTo>
                <a:lnTo>
                  <a:pt x="606" y="171"/>
                </a:lnTo>
                <a:cubicBezTo>
                  <a:pt x="613" y="171"/>
                  <a:pt x="617" y="173"/>
                  <a:pt x="620" y="176"/>
                </a:cubicBezTo>
                <a:close/>
                <a:moveTo>
                  <a:pt x="614" y="192"/>
                </a:moveTo>
                <a:cubicBezTo>
                  <a:pt x="614" y="188"/>
                  <a:pt x="613" y="185"/>
                  <a:pt x="612" y="183"/>
                </a:cubicBezTo>
                <a:cubicBezTo>
                  <a:pt x="611" y="182"/>
                  <a:pt x="608" y="181"/>
                  <a:pt x="605" y="181"/>
                </a:cubicBezTo>
                <a:lnTo>
                  <a:pt x="598" y="181"/>
                </a:lnTo>
                <a:lnTo>
                  <a:pt x="598" y="204"/>
                </a:lnTo>
                <a:lnTo>
                  <a:pt x="605" y="204"/>
                </a:lnTo>
                <a:cubicBezTo>
                  <a:pt x="608" y="204"/>
                  <a:pt x="611" y="203"/>
                  <a:pt x="612" y="201"/>
                </a:cubicBezTo>
                <a:cubicBezTo>
                  <a:pt x="613" y="199"/>
                  <a:pt x="614" y="196"/>
                  <a:pt x="614" y="192"/>
                </a:cubicBezTo>
                <a:close/>
                <a:moveTo>
                  <a:pt x="698" y="213"/>
                </a:moveTo>
                <a:lnTo>
                  <a:pt x="687" y="213"/>
                </a:lnTo>
                <a:lnTo>
                  <a:pt x="687" y="168"/>
                </a:lnTo>
                <a:lnTo>
                  <a:pt x="668" y="213"/>
                </a:lnTo>
                <a:lnTo>
                  <a:pt x="658" y="213"/>
                </a:lnTo>
                <a:lnTo>
                  <a:pt x="658" y="144"/>
                </a:lnTo>
                <a:lnTo>
                  <a:pt x="669" y="144"/>
                </a:lnTo>
                <a:lnTo>
                  <a:pt x="669" y="190"/>
                </a:lnTo>
                <a:lnTo>
                  <a:pt x="688" y="144"/>
                </a:lnTo>
                <a:lnTo>
                  <a:pt x="698" y="144"/>
                </a:lnTo>
                <a:lnTo>
                  <a:pt x="698" y="213"/>
                </a:lnTo>
                <a:close/>
                <a:moveTo>
                  <a:pt x="694" y="121"/>
                </a:moveTo>
                <a:cubicBezTo>
                  <a:pt x="693" y="131"/>
                  <a:pt x="688" y="136"/>
                  <a:pt x="678" y="136"/>
                </a:cubicBezTo>
                <a:cubicBezTo>
                  <a:pt x="668" y="136"/>
                  <a:pt x="662" y="131"/>
                  <a:pt x="662" y="121"/>
                </a:cubicBezTo>
                <a:lnTo>
                  <a:pt x="670" y="121"/>
                </a:lnTo>
                <a:cubicBezTo>
                  <a:pt x="670" y="126"/>
                  <a:pt x="673" y="128"/>
                  <a:pt x="678" y="128"/>
                </a:cubicBezTo>
                <a:cubicBezTo>
                  <a:pt x="683" y="128"/>
                  <a:pt x="685" y="126"/>
                  <a:pt x="686" y="121"/>
                </a:cubicBezTo>
                <a:lnTo>
                  <a:pt x="694" y="121"/>
                </a:lnTo>
                <a:close/>
                <a:moveTo>
                  <a:pt x="272" y="278"/>
                </a:moveTo>
                <a:cubicBezTo>
                  <a:pt x="272" y="283"/>
                  <a:pt x="273" y="289"/>
                  <a:pt x="273" y="297"/>
                </a:cubicBezTo>
                <a:cubicBezTo>
                  <a:pt x="273" y="305"/>
                  <a:pt x="272" y="311"/>
                  <a:pt x="272" y="316"/>
                </a:cubicBezTo>
                <a:cubicBezTo>
                  <a:pt x="271" y="320"/>
                  <a:pt x="270" y="324"/>
                  <a:pt x="268" y="326"/>
                </a:cubicBezTo>
                <a:cubicBezTo>
                  <a:pt x="264" y="330"/>
                  <a:pt x="260" y="333"/>
                  <a:pt x="253" y="333"/>
                </a:cubicBezTo>
                <a:cubicBezTo>
                  <a:pt x="246" y="333"/>
                  <a:pt x="242" y="330"/>
                  <a:pt x="238" y="326"/>
                </a:cubicBezTo>
                <a:cubicBezTo>
                  <a:pt x="236" y="324"/>
                  <a:pt x="235" y="320"/>
                  <a:pt x="234" y="315"/>
                </a:cubicBezTo>
                <a:cubicBezTo>
                  <a:pt x="234" y="311"/>
                  <a:pt x="233" y="305"/>
                  <a:pt x="233" y="297"/>
                </a:cubicBezTo>
                <a:cubicBezTo>
                  <a:pt x="233" y="289"/>
                  <a:pt x="234" y="283"/>
                  <a:pt x="234" y="279"/>
                </a:cubicBezTo>
                <a:cubicBezTo>
                  <a:pt x="235" y="274"/>
                  <a:pt x="236" y="270"/>
                  <a:pt x="238" y="268"/>
                </a:cubicBezTo>
                <a:cubicBezTo>
                  <a:pt x="242" y="264"/>
                  <a:pt x="246" y="261"/>
                  <a:pt x="253" y="261"/>
                </a:cubicBezTo>
                <a:cubicBezTo>
                  <a:pt x="260" y="261"/>
                  <a:pt x="264" y="264"/>
                  <a:pt x="268" y="268"/>
                </a:cubicBezTo>
                <a:cubicBezTo>
                  <a:pt x="270" y="270"/>
                  <a:pt x="271" y="274"/>
                  <a:pt x="272" y="278"/>
                </a:cubicBezTo>
                <a:close/>
                <a:moveTo>
                  <a:pt x="262" y="297"/>
                </a:moveTo>
                <a:cubicBezTo>
                  <a:pt x="262" y="290"/>
                  <a:pt x="262" y="285"/>
                  <a:pt x="261" y="281"/>
                </a:cubicBezTo>
                <a:cubicBezTo>
                  <a:pt x="261" y="278"/>
                  <a:pt x="260" y="276"/>
                  <a:pt x="259" y="274"/>
                </a:cubicBezTo>
                <a:cubicBezTo>
                  <a:pt x="258" y="272"/>
                  <a:pt x="256" y="271"/>
                  <a:pt x="253" y="271"/>
                </a:cubicBezTo>
                <a:cubicBezTo>
                  <a:pt x="250" y="271"/>
                  <a:pt x="248" y="272"/>
                  <a:pt x="247" y="274"/>
                </a:cubicBezTo>
                <a:cubicBezTo>
                  <a:pt x="246" y="276"/>
                  <a:pt x="245" y="278"/>
                  <a:pt x="245" y="281"/>
                </a:cubicBezTo>
                <a:cubicBezTo>
                  <a:pt x="244" y="285"/>
                  <a:pt x="244" y="290"/>
                  <a:pt x="244" y="297"/>
                </a:cubicBezTo>
                <a:cubicBezTo>
                  <a:pt x="244" y="304"/>
                  <a:pt x="244" y="309"/>
                  <a:pt x="245" y="312"/>
                </a:cubicBezTo>
                <a:cubicBezTo>
                  <a:pt x="245" y="316"/>
                  <a:pt x="246" y="318"/>
                  <a:pt x="247" y="320"/>
                </a:cubicBezTo>
                <a:cubicBezTo>
                  <a:pt x="248" y="322"/>
                  <a:pt x="250" y="323"/>
                  <a:pt x="253" y="323"/>
                </a:cubicBezTo>
                <a:cubicBezTo>
                  <a:pt x="256" y="323"/>
                  <a:pt x="258" y="322"/>
                  <a:pt x="259" y="320"/>
                </a:cubicBezTo>
                <a:cubicBezTo>
                  <a:pt x="260" y="318"/>
                  <a:pt x="261" y="316"/>
                  <a:pt x="261" y="313"/>
                </a:cubicBezTo>
                <a:cubicBezTo>
                  <a:pt x="262" y="309"/>
                  <a:pt x="262" y="304"/>
                  <a:pt x="262" y="297"/>
                </a:cubicBezTo>
                <a:close/>
                <a:moveTo>
                  <a:pt x="329" y="332"/>
                </a:moveTo>
                <a:lnTo>
                  <a:pt x="317" y="332"/>
                </a:lnTo>
                <a:lnTo>
                  <a:pt x="297" y="296"/>
                </a:lnTo>
                <a:lnTo>
                  <a:pt x="315" y="262"/>
                </a:lnTo>
                <a:lnTo>
                  <a:pt x="327" y="262"/>
                </a:lnTo>
                <a:lnTo>
                  <a:pt x="308" y="295"/>
                </a:lnTo>
                <a:lnTo>
                  <a:pt x="329" y="332"/>
                </a:lnTo>
                <a:close/>
                <a:moveTo>
                  <a:pt x="297" y="332"/>
                </a:moveTo>
                <a:lnTo>
                  <a:pt x="286" y="332"/>
                </a:lnTo>
                <a:lnTo>
                  <a:pt x="286" y="262"/>
                </a:lnTo>
                <a:lnTo>
                  <a:pt x="297" y="262"/>
                </a:lnTo>
                <a:lnTo>
                  <a:pt x="297" y="332"/>
                </a:lnTo>
                <a:close/>
                <a:moveTo>
                  <a:pt x="375" y="277"/>
                </a:moveTo>
                <a:cubicBezTo>
                  <a:pt x="376" y="281"/>
                  <a:pt x="376" y="288"/>
                  <a:pt x="376" y="297"/>
                </a:cubicBezTo>
                <a:cubicBezTo>
                  <a:pt x="376" y="306"/>
                  <a:pt x="376" y="312"/>
                  <a:pt x="375" y="317"/>
                </a:cubicBezTo>
                <a:cubicBezTo>
                  <a:pt x="374" y="322"/>
                  <a:pt x="373" y="325"/>
                  <a:pt x="371" y="327"/>
                </a:cubicBezTo>
                <a:cubicBezTo>
                  <a:pt x="368" y="331"/>
                  <a:pt x="364" y="333"/>
                  <a:pt x="360" y="333"/>
                </a:cubicBezTo>
                <a:cubicBezTo>
                  <a:pt x="357" y="333"/>
                  <a:pt x="354" y="332"/>
                  <a:pt x="352" y="331"/>
                </a:cubicBezTo>
                <a:cubicBezTo>
                  <a:pt x="351" y="330"/>
                  <a:pt x="349" y="328"/>
                  <a:pt x="348" y="327"/>
                </a:cubicBezTo>
                <a:lnTo>
                  <a:pt x="348" y="357"/>
                </a:lnTo>
                <a:lnTo>
                  <a:pt x="337" y="357"/>
                </a:lnTo>
                <a:lnTo>
                  <a:pt x="337" y="262"/>
                </a:lnTo>
                <a:lnTo>
                  <a:pt x="348" y="262"/>
                </a:lnTo>
                <a:lnTo>
                  <a:pt x="348" y="268"/>
                </a:lnTo>
                <a:cubicBezTo>
                  <a:pt x="349" y="267"/>
                  <a:pt x="350" y="265"/>
                  <a:pt x="352" y="264"/>
                </a:cubicBezTo>
                <a:cubicBezTo>
                  <a:pt x="354" y="262"/>
                  <a:pt x="357" y="261"/>
                  <a:pt x="360" y="261"/>
                </a:cubicBezTo>
                <a:cubicBezTo>
                  <a:pt x="364" y="261"/>
                  <a:pt x="368" y="263"/>
                  <a:pt x="371" y="266"/>
                </a:cubicBezTo>
                <a:cubicBezTo>
                  <a:pt x="373" y="269"/>
                  <a:pt x="374" y="272"/>
                  <a:pt x="375" y="277"/>
                </a:cubicBezTo>
                <a:close/>
                <a:moveTo>
                  <a:pt x="365" y="313"/>
                </a:moveTo>
                <a:cubicBezTo>
                  <a:pt x="365" y="310"/>
                  <a:pt x="365" y="304"/>
                  <a:pt x="365" y="297"/>
                </a:cubicBezTo>
                <a:cubicBezTo>
                  <a:pt x="365" y="290"/>
                  <a:pt x="365" y="284"/>
                  <a:pt x="365" y="281"/>
                </a:cubicBezTo>
                <a:cubicBezTo>
                  <a:pt x="364" y="278"/>
                  <a:pt x="364" y="275"/>
                  <a:pt x="362" y="274"/>
                </a:cubicBezTo>
                <a:cubicBezTo>
                  <a:pt x="361" y="272"/>
                  <a:pt x="359" y="271"/>
                  <a:pt x="357" y="271"/>
                </a:cubicBezTo>
                <a:cubicBezTo>
                  <a:pt x="354" y="271"/>
                  <a:pt x="352" y="272"/>
                  <a:pt x="351" y="273"/>
                </a:cubicBezTo>
                <a:cubicBezTo>
                  <a:pt x="349" y="275"/>
                  <a:pt x="348" y="278"/>
                  <a:pt x="348" y="281"/>
                </a:cubicBezTo>
                <a:lnTo>
                  <a:pt x="348" y="313"/>
                </a:lnTo>
                <a:cubicBezTo>
                  <a:pt x="348" y="316"/>
                  <a:pt x="349" y="319"/>
                  <a:pt x="351" y="321"/>
                </a:cubicBezTo>
                <a:cubicBezTo>
                  <a:pt x="352" y="322"/>
                  <a:pt x="354" y="323"/>
                  <a:pt x="357" y="323"/>
                </a:cubicBezTo>
                <a:cubicBezTo>
                  <a:pt x="359" y="323"/>
                  <a:pt x="361" y="322"/>
                  <a:pt x="362" y="320"/>
                </a:cubicBezTo>
                <a:cubicBezTo>
                  <a:pt x="364" y="319"/>
                  <a:pt x="364" y="316"/>
                  <a:pt x="365" y="313"/>
                </a:cubicBezTo>
                <a:close/>
                <a:moveTo>
                  <a:pt x="427" y="262"/>
                </a:moveTo>
                <a:lnTo>
                  <a:pt x="407" y="343"/>
                </a:lnTo>
                <a:cubicBezTo>
                  <a:pt x="406" y="348"/>
                  <a:pt x="403" y="352"/>
                  <a:pt x="400" y="354"/>
                </a:cubicBezTo>
                <a:cubicBezTo>
                  <a:pt x="396" y="356"/>
                  <a:pt x="391" y="357"/>
                  <a:pt x="384" y="357"/>
                </a:cubicBezTo>
                <a:lnTo>
                  <a:pt x="384" y="348"/>
                </a:lnTo>
                <a:cubicBezTo>
                  <a:pt x="388" y="348"/>
                  <a:pt x="391" y="347"/>
                  <a:pt x="393" y="346"/>
                </a:cubicBezTo>
                <a:cubicBezTo>
                  <a:pt x="394" y="345"/>
                  <a:pt x="396" y="343"/>
                  <a:pt x="397" y="340"/>
                </a:cubicBezTo>
                <a:lnTo>
                  <a:pt x="399" y="331"/>
                </a:lnTo>
                <a:lnTo>
                  <a:pt x="382" y="262"/>
                </a:lnTo>
                <a:lnTo>
                  <a:pt x="394" y="262"/>
                </a:lnTo>
                <a:lnTo>
                  <a:pt x="404" y="314"/>
                </a:lnTo>
                <a:lnTo>
                  <a:pt x="415" y="262"/>
                </a:lnTo>
                <a:lnTo>
                  <a:pt x="427" y="262"/>
                </a:lnTo>
                <a:close/>
                <a:moveTo>
                  <a:pt x="467" y="262"/>
                </a:moveTo>
                <a:lnTo>
                  <a:pt x="467" y="272"/>
                </a:lnTo>
                <a:lnTo>
                  <a:pt x="446" y="272"/>
                </a:lnTo>
                <a:lnTo>
                  <a:pt x="446" y="332"/>
                </a:lnTo>
                <a:lnTo>
                  <a:pt x="435" y="332"/>
                </a:lnTo>
                <a:lnTo>
                  <a:pt x="435" y="262"/>
                </a:lnTo>
                <a:lnTo>
                  <a:pt x="467" y="262"/>
                </a:lnTo>
                <a:close/>
              </a:path>
            </a:pathLst>
          </a:custGeom>
          <a:solidFill>
            <a:srgbClr val="2B2A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8" name="Freeform 53"/>
          <p:cNvSpPr>
            <a:spLocks noEditPoints="1"/>
          </p:cNvSpPr>
          <p:nvPr/>
        </p:nvSpPr>
        <p:spPr bwMode="auto">
          <a:xfrm>
            <a:off x="1990564" y="4966978"/>
            <a:ext cx="415770" cy="191535"/>
          </a:xfrm>
          <a:custGeom>
            <a:avLst/>
            <a:gdLst>
              <a:gd name="T0" fmla="*/ 11 w 520"/>
              <a:gd name="T1" fmla="*/ 95 h 239"/>
              <a:gd name="T2" fmla="*/ 96 w 520"/>
              <a:gd name="T3" fmla="*/ 41 h 239"/>
              <a:gd name="T4" fmla="*/ 63 w 520"/>
              <a:gd name="T5" fmla="*/ 89 h 239"/>
              <a:gd name="T6" fmla="*/ 77 w 520"/>
              <a:gd name="T7" fmla="*/ 24 h 239"/>
              <a:gd name="T8" fmla="*/ 83 w 520"/>
              <a:gd name="T9" fmla="*/ 37 h 239"/>
              <a:gd name="T10" fmla="*/ 69 w 520"/>
              <a:gd name="T11" fmla="*/ 75 h 239"/>
              <a:gd name="T12" fmla="*/ 86 w 520"/>
              <a:gd name="T13" fmla="*/ 60 h 239"/>
              <a:gd name="T14" fmla="*/ 112 w 520"/>
              <a:gd name="T15" fmla="*/ 112 h 239"/>
              <a:gd name="T16" fmla="*/ 113 w 520"/>
              <a:gd name="T17" fmla="*/ 25 h 239"/>
              <a:gd name="T18" fmla="*/ 137 w 520"/>
              <a:gd name="T19" fmla="*/ 85 h 239"/>
              <a:gd name="T20" fmla="*/ 119 w 520"/>
              <a:gd name="T21" fmla="*/ 85 h 239"/>
              <a:gd name="T22" fmla="*/ 171 w 520"/>
              <a:gd name="T23" fmla="*/ 95 h 239"/>
              <a:gd name="T24" fmla="*/ 173 w 520"/>
              <a:gd name="T25" fmla="*/ 48 h 239"/>
              <a:gd name="T26" fmla="*/ 214 w 520"/>
              <a:gd name="T27" fmla="*/ 112 h 239"/>
              <a:gd name="T28" fmla="*/ 182 w 520"/>
              <a:gd name="T29" fmla="*/ 70 h 239"/>
              <a:gd name="T30" fmla="*/ 260 w 520"/>
              <a:gd name="T31" fmla="*/ 79 h 239"/>
              <a:gd name="T32" fmla="*/ 222 w 520"/>
              <a:gd name="T33" fmla="*/ 60 h 239"/>
              <a:gd name="T34" fmla="*/ 260 w 520"/>
              <a:gd name="T35" fmla="*/ 41 h 239"/>
              <a:gd name="T36" fmla="*/ 236 w 520"/>
              <a:gd name="T37" fmla="*/ 37 h 239"/>
              <a:gd name="T38" fmla="*/ 242 w 520"/>
              <a:gd name="T39" fmla="*/ 86 h 239"/>
              <a:gd name="T40" fmla="*/ 313 w 520"/>
              <a:gd name="T41" fmla="*/ 60 h 239"/>
              <a:gd name="T42" fmla="*/ 285 w 520"/>
              <a:gd name="T43" fmla="*/ 90 h 239"/>
              <a:gd name="T44" fmla="*/ 285 w 520"/>
              <a:gd name="T45" fmla="*/ 31 h 239"/>
              <a:gd name="T46" fmla="*/ 301 w 520"/>
              <a:gd name="T47" fmla="*/ 76 h 239"/>
              <a:gd name="T48" fmla="*/ 288 w 520"/>
              <a:gd name="T49" fmla="*/ 36 h 239"/>
              <a:gd name="T50" fmla="*/ 299 w 520"/>
              <a:gd name="T51" fmla="*/ 83 h 239"/>
              <a:gd name="T52" fmla="*/ 329 w 520"/>
              <a:gd name="T53" fmla="*/ 89 h 239"/>
              <a:gd name="T54" fmla="*/ 357 w 520"/>
              <a:gd name="T55" fmla="*/ 29 h 239"/>
              <a:gd name="T56" fmla="*/ 337 w 520"/>
              <a:gd name="T57" fmla="*/ 37 h 239"/>
              <a:gd name="T58" fmla="*/ 343 w 520"/>
              <a:gd name="T59" fmla="*/ 86 h 239"/>
              <a:gd name="T60" fmla="*/ 405 w 520"/>
              <a:gd name="T61" fmla="*/ 95 h 239"/>
              <a:gd name="T62" fmla="*/ 417 w 520"/>
              <a:gd name="T63" fmla="*/ 95 h 239"/>
              <a:gd name="T64" fmla="*/ 385 w 520"/>
              <a:gd name="T65" fmla="*/ 95 h 239"/>
              <a:gd name="T66" fmla="*/ 426 w 520"/>
              <a:gd name="T67" fmla="*/ 95 h 239"/>
              <a:gd name="T68" fmla="*/ 465 w 520"/>
              <a:gd name="T69" fmla="*/ 25 h 239"/>
              <a:gd name="T70" fmla="*/ 490 w 520"/>
              <a:gd name="T71" fmla="*/ 95 h 239"/>
              <a:gd name="T72" fmla="*/ 510 w 520"/>
              <a:gd name="T73" fmla="*/ 25 h 239"/>
              <a:gd name="T74" fmla="*/ 484 w 520"/>
              <a:gd name="T75" fmla="*/ 2 h 239"/>
              <a:gd name="T76" fmla="*/ 175 w 520"/>
              <a:gd name="T77" fmla="*/ 158 h 239"/>
              <a:gd name="T78" fmla="*/ 152 w 520"/>
              <a:gd name="T79" fmla="*/ 212 h 239"/>
              <a:gd name="T80" fmla="*/ 148 w 520"/>
              <a:gd name="T81" fmla="*/ 144 h 239"/>
              <a:gd name="T82" fmla="*/ 175 w 520"/>
              <a:gd name="T83" fmla="*/ 158 h 239"/>
              <a:gd name="T84" fmla="*/ 156 w 520"/>
              <a:gd name="T85" fmla="*/ 152 h 239"/>
              <a:gd name="T86" fmla="*/ 156 w 520"/>
              <a:gd name="T87" fmla="*/ 204 h 239"/>
              <a:gd name="T88" fmla="*/ 214 w 520"/>
              <a:gd name="T89" fmla="*/ 207 h 239"/>
              <a:gd name="T90" fmla="*/ 192 w 520"/>
              <a:gd name="T91" fmla="*/ 177 h 239"/>
              <a:gd name="T92" fmla="*/ 200 w 520"/>
              <a:gd name="T93" fmla="*/ 154 h 239"/>
              <a:gd name="T94" fmla="*/ 219 w 520"/>
              <a:gd name="T95" fmla="*/ 147 h 239"/>
              <a:gd name="T96" fmla="*/ 207 w 520"/>
              <a:gd name="T97" fmla="*/ 181 h 239"/>
              <a:gd name="T98" fmla="*/ 213 w 520"/>
              <a:gd name="T99" fmla="*/ 193 h 239"/>
              <a:gd name="T100" fmla="*/ 239 w 520"/>
              <a:gd name="T101" fmla="*/ 213 h 239"/>
              <a:gd name="T102" fmla="*/ 278 w 520"/>
              <a:gd name="T103" fmla="*/ 144 h 239"/>
              <a:gd name="T104" fmla="*/ 251 w 520"/>
              <a:gd name="T105" fmla="*/ 120 h 239"/>
              <a:gd name="T106" fmla="*/ 330 w 520"/>
              <a:gd name="T107" fmla="*/ 178 h 239"/>
              <a:gd name="T108" fmla="*/ 292 w 520"/>
              <a:gd name="T109" fmla="*/ 197 h 239"/>
              <a:gd name="T110" fmla="*/ 325 w 520"/>
              <a:gd name="T111" fmla="*/ 149 h 239"/>
              <a:gd name="T112" fmla="*/ 311 w 520"/>
              <a:gd name="T113" fmla="*/ 152 h 239"/>
              <a:gd name="T114" fmla="*/ 305 w 520"/>
              <a:gd name="T115" fmla="*/ 201 h 239"/>
              <a:gd name="T116" fmla="*/ 381 w 520"/>
              <a:gd name="T117" fmla="*/ 213 h 239"/>
              <a:gd name="T118" fmla="*/ 343 w 520"/>
              <a:gd name="T119" fmla="*/ 213 h 239"/>
              <a:gd name="T120" fmla="*/ 370 w 520"/>
              <a:gd name="T121" fmla="*/ 144 h 2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20" h="239">
                <a:moveTo>
                  <a:pt x="44" y="95"/>
                </a:moveTo>
                <a:lnTo>
                  <a:pt x="32" y="95"/>
                </a:lnTo>
                <a:lnTo>
                  <a:pt x="32" y="10"/>
                </a:lnTo>
                <a:lnTo>
                  <a:pt x="11" y="10"/>
                </a:lnTo>
                <a:lnTo>
                  <a:pt x="11" y="95"/>
                </a:lnTo>
                <a:lnTo>
                  <a:pt x="0" y="95"/>
                </a:lnTo>
                <a:lnTo>
                  <a:pt x="0" y="0"/>
                </a:lnTo>
                <a:lnTo>
                  <a:pt x="44" y="0"/>
                </a:lnTo>
                <a:lnTo>
                  <a:pt x="44" y="95"/>
                </a:lnTo>
                <a:close/>
                <a:moveTo>
                  <a:pt x="96" y="41"/>
                </a:moveTo>
                <a:cubicBezTo>
                  <a:pt x="96" y="46"/>
                  <a:pt x="97" y="52"/>
                  <a:pt x="97" y="60"/>
                </a:cubicBezTo>
                <a:cubicBezTo>
                  <a:pt x="97" y="68"/>
                  <a:pt x="96" y="74"/>
                  <a:pt x="96" y="79"/>
                </a:cubicBezTo>
                <a:cubicBezTo>
                  <a:pt x="95" y="83"/>
                  <a:pt x="94" y="87"/>
                  <a:pt x="92" y="89"/>
                </a:cubicBezTo>
                <a:cubicBezTo>
                  <a:pt x="89" y="93"/>
                  <a:pt x="84" y="96"/>
                  <a:pt x="77" y="96"/>
                </a:cubicBezTo>
                <a:cubicBezTo>
                  <a:pt x="71" y="96"/>
                  <a:pt x="66" y="93"/>
                  <a:pt x="63" y="89"/>
                </a:cubicBezTo>
                <a:cubicBezTo>
                  <a:pt x="61" y="87"/>
                  <a:pt x="59" y="83"/>
                  <a:pt x="59" y="78"/>
                </a:cubicBezTo>
                <a:cubicBezTo>
                  <a:pt x="58" y="74"/>
                  <a:pt x="58" y="68"/>
                  <a:pt x="58" y="60"/>
                </a:cubicBezTo>
                <a:cubicBezTo>
                  <a:pt x="58" y="52"/>
                  <a:pt x="58" y="46"/>
                  <a:pt x="59" y="42"/>
                </a:cubicBezTo>
                <a:cubicBezTo>
                  <a:pt x="59" y="37"/>
                  <a:pt x="61" y="33"/>
                  <a:pt x="63" y="31"/>
                </a:cubicBezTo>
                <a:cubicBezTo>
                  <a:pt x="66" y="27"/>
                  <a:pt x="71" y="24"/>
                  <a:pt x="77" y="24"/>
                </a:cubicBezTo>
                <a:cubicBezTo>
                  <a:pt x="84" y="24"/>
                  <a:pt x="89" y="27"/>
                  <a:pt x="92" y="31"/>
                </a:cubicBezTo>
                <a:cubicBezTo>
                  <a:pt x="94" y="33"/>
                  <a:pt x="95" y="37"/>
                  <a:pt x="96" y="41"/>
                </a:cubicBezTo>
                <a:close/>
                <a:moveTo>
                  <a:pt x="86" y="60"/>
                </a:moveTo>
                <a:cubicBezTo>
                  <a:pt x="86" y="53"/>
                  <a:pt x="86" y="48"/>
                  <a:pt x="86" y="44"/>
                </a:cubicBezTo>
                <a:cubicBezTo>
                  <a:pt x="85" y="41"/>
                  <a:pt x="84" y="39"/>
                  <a:pt x="83" y="37"/>
                </a:cubicBezTo>
                <a:cubicBezTo>
                  <a:pt x="82" y="35"/>
                  <a:pt x="80" y="34"/>
                  <a:pt x="77" y="34"/>
                </a:cubicBezTo>
                <a:cubicBezTo>
                  <a:pt x="75" y="34"/>
                  <a:pt x="73" y="35"/>
                  <a:pt x="71" y="37"/>
                </a:cubicBezTo>
                <a:cubicBezTo>
                  <a:pt x="70" y="39"/>
                  <a:pt x="69" y="41"/>
                  <a:pt x="69" y="44"/>
                </a:cubicBezTo>
                <a:cubicBezTo>
                  <a:pt x="69" y="48"/>
                  <a:pt x="68" y="53"/>
                  <a:pt x="68" y="60"/>
                </a:cubicBezTo>
                <a:cubicBezTo>
                  <a:pt x="68" y="67"/>
                  <a:pt x="69" y="72"/>
                  <a:pt x="69" y="75"/>
                </a:cubicBezTo>
                <a:cubicBezTo>
                  <a:pt x="69" y="79"/>
                  <a:pt x="70" y="81"/>
                  <a:pt x="71" y="83"/>
                </a:cubicBezTo>
                <a:cubicBezTo>
                  <a:pt x="73" y="85"/>
                  <a:pt x="75" y="86"/>
                  <a:pt x="77" y="86"/>
                </a:cubicBezTo>
                <a:cubicBezTo>
                  <a:pt x="80" y="86"/>
                  <a:pt x="82" y="85"/>
                  <a:pt x="83" y="83"/>
                </a:cubicBezTo>
                <a:cubicBezTo>
                  <a:pt x="84" y="81"/>
                  <a:pt x="85" y="79"/>
                  <a:pt x="86" y="76"/>
                </a:cubicBezTo>
                <a:cubicBezTo>
                  <a:pt x="86" y="72"/>
                  <a:pt x="86" y="67"/>
                  <a:pt x="86" y="60"/>
                </a:cubicBezTo>
                <a:close/>
                <a:moveTo>
                  <a:pt x="155" y="112"/>
                </a:moveTo>
                <a:lnTo>
                  <a:pt x="144" y="112"/>
                </a:lnTo>
                <a:lnTo>
                  <a:pt x="144" y="95"/>
                </a:lnTo>
                <a:lnTo>
                  <a:pt x="112" y="95"/>
                </a:lnTo>
                <a:lnTo>
                  <a:pt x="112" y="112"/>
                </a:lnTo>
                <a:lnTo>
                  <a:pt x="101" y="112"/>
                </a:lnTo>
                <a:lnTo>
                  <a:pt x="101" y="85"/>
                </a:lnTo>
                <a:lnTo>
                  <a:pt x="107" y="85"/>
                </a:lnTo>
                <a:cubicBezTo>
                  <a:pt x="111" y="75"/>
                  <a:pt x="113" y="63"/>
                  <a:pt x="113" y="48"/>
                </a:cubicBezTo>
                <a:lnTo>
                  <a:pt x="113" y="25"/>
                </a:lnTo>
                <a:lnTo>
                  <a:pt x="148" y="25"/>
                </a:lnTo>
                <a:lnTo>
                  <a:pt x="148" y="85"/>
                </a:lnTo>
                <a:lnTo>
                  <a:pt x="155" y="85"/>
                </a:lnTo>
                <a:lnTo>
                  <a:pt x="155" y="112"/>
                </a:lnTo>
                <a:close/>
                <a:moveTo>
                  <a:pt x="137" y="85"/>
                </a:moveTo>
                <a:lnTo>
                  <a:pt x="137" y="35"/>
                </a:lnTo>
                <a:lnTo>
                  <a:pt x="124" y="35"/>
                </a:lnTo>
                <a:lnTo>
                  <a:pt x="124" y="49"/>
                </a:lnTo>
                <a:cubicBezTo>
                  <a:pt x="124" y="58"/>
                  <a:pt x="123" y="65"/>
                  <a:pt x="123" y="70"/>
                </a:cubicBezTo>
                <a:cubicBezTo>
                  <a:pt x="122" y="75"/>
                  <a:pt x="120" y="80"/>
                  <a:pt x="119" y="85"/>
                </a:cubicBezTo>
                <a:lnTo>
                  <a:pt x="137" y="85"/>
                </a:lnTo>
                <a:close/>
                <a:moveTo>
                  <a:pt x="214" y="112"/>
                </a:moveTo>
                <a:lnTo>
                  <a:pt x="204" y="112"/>
                </a:lnTo>
                <a:lnTo>
                  <a:pt x="204" y="95"/>
                </a:lnTo>
                <a:lnTo>
                  <a:pt x="171" y="95"/>
                </a:lnTo>
                <a:lnTo>
                  <a:pt x="171" y="112"/>
                </a:lnTo>
                <a:lnTo>
                  <a:pt x="161" y="112"/>
                </a:lnTo>
                <a:lnTo>
                  <a:pt x="161" y="85"/>
                </a:lnTo>
                <a:lnTo>
                  <a:pt x="167" y="85"/>
                </a:lnTo>
                <a:cubicBezTo>
                  <a:pt x="171" y="75"/>
                  <a:pt x="173" y="63"/>
                  <a:pt x="173" y="48"/>
                </a:cubicBezTo>
                <a:lnTo>
                  <a:pt x="173" y="25"/>
                </a:lnTo>
                <a:lnTo>
                  <a:pt x="208" y="25"/>
                </a:lnTo>
                <a:lnTo>
                  <a:pt x="208" y="85"/>
                </a:lnTo>
                <a:lnTo>
                  <a:pt x="214" y="85"/>
                </a:lnTo>
                <a:lnTo>
                  <a:pt x="214" y="112"/>
                </a:lnTo>
                <a:close/>
                <a:moveTo>
                  <a:pt x="197" y="85"/>
                </a:moveTo>
                <a:lnTo>
                  <a:pt x="197" y="35"/>
                </a:lnTo>
                <a:lnTo>
                  <a:pt x="183" y="35"/>
                </a:lnTo>
                <a:lnTo>
                  <a:pt x="183" y="49"/>
                </a:lnTo>
                <a:cubicBezTo>
                  <a:pt x="183" y="58"/>
                  <a:pt x="183" y="65"/>
                  <a:pt x="182" y="70"/>
                </a:cubicBezTo>
                <a:cubicBezTo>
                  <a:pt x="181" y="75"/>
                  <a:pt x="180" y="80"/>
                  <a:pt x="178" y="85"/>
                </a:cubicBezTo>
                <a:lnTo>
                  <a:pt x="197" y="85"/>
                </a:lnTo>
                <a:close/>
                <a:moveTo>
                  <a:pt x="260" y="41"/>
                </a:moveTo>
                <a:cubicBezTo>
                  <a:pt x="261" y="46"/>
                  <a:pt x="261" y="52"/>
                  <a:pt x="261" y="60"/>
                </a:cubicBezTo>
                <a:cubicBezTo>
                  <a:pt x="261" y="68"/>
                  <a:pt x="261" y="74"/>
                  <a:pt x="260" y="79"/>
                </a:cubicBezTo>
                <a:cubicBezTo>
                  <a:pt x="260" y="83"/>
                  <a:pt x="258" y="87"/>
                  <a:pt x="256" y="89"/>
                </a:cubicBezTo>
                <a:cubicBezTo>
                  <a:pt x="253" y="93"/>
                  <a:pt x="248" y="96"/>
                  <a:pt x="242" y="96"/>
                </a:cubicBezTo>
                <a:cubicBezTo>
                  <a:pt x="235" y="96"/>
                  <a:pt x="230" y="93"/>
                  <a:pt x="227" y="89"/>
                </a:cubicBezTo>
                <a:cubicBezTo>
                  <a:pt x="225" y="87"/>
                  <a:pt x="224" y="83"/>
                  <a:pt x="223" y="78"/>
                </a:cubicBezTo>
                <a:cubicBezTo>
                  <a:pt x="222" y="74"/>
                  <a:pt x="222" y="68"/>
                  <a:pt x="222" y="60"/>
                </a:cubicBezTo>
                <a:cubicBezTo>
                  <a:pt x="222" y="52"/>
                  <a:pt x="222" y="46"/>
                  <a:pt x="223" y="42"/>
                </a:cubicBezTo>
                <a:cubicBezTo>
                  <a:pt x="224" y="37"/>
                  <a:pt x="225" y="33"/>
                  <a:pt x="227" y="31"/>
                </a:cubicBezTo>
                <a:cubicBezTo>
                  <a:pt x="230" y="27"/>
                  <a:pt x="235" y="24"/>
                  <a:pt x="242" y="24"/>
                </a:cubicBezTo>
                <a:cubicBezTo>
                  <a:pt x="248" y="24"/>
                  <a:pt x="253" y="27"/>
                  <a:pt x="256" y="31"/>
                </a:cubicBezTo>
                <a:cubicBezTo>
                  <a:pt x="258" y="33"/>
                  <a:pt x="260" y="37"/>
                  <a:pt x="260" y="41"/>
                </a:cubicBezTo>
                <a:close/>
                <a:moveTo>
                  <a:pt x="250" y="60"/>
                </a:moveTo>
                <a:cubicBezTo>
                  <a:pt x="250" y="53"/>
                  <a:pt x="250" y="48"/>
                  <a:pt x="250" y="44"/>
                </a:cubicBezTo>
                <a:cubicBezTo>
                  <a:pt x="250" y="41"/>
                  <a:pt x="249" y="39"/>
                  <a:pt x="248" y="37"/>
                </a:cubicBezTo>
                <a:cubicBezTo>
                  <a:pt x="246" y="35"/>
                  <a:pt x="244" y="34"/>
                  <a:pt x="242" y="34"/>
                </a:cubicBezTo>
                <a:cubicBezTo>
                  <a:pt x="239" y="34"/>
                  <a:pt x="237" y="35"/>
                  <a:pt x="236" y="37"/>
                </a:cubicBezTo>
                <a:cubicBezTo>
                  <a:pt x="234" y="39"/>
                  <a:pt x="234" y="41"/>
                  <a:pt x="233" y="44"/>
                </a:cubicBezTo>
                <a:cubicBezTo>
                  <a:pt x="233" y="48"/>
                  <a:pt x="233" y="53"/>
                  <a:pt x="233" y="60"/>
                </a:cubicBezTo>
                <a:cubicBezTo>
                  <a:pt x="233" y="67"/>
                  <a:pt x="233" y="72"/>
                  <a:pt x="233" y="75"/>
                </a:cubicBezTo>
                <a:cubicBezTo>
                  <a:pt x="234" y="79"/>
                  <a:pt x="234" y="81"/>
                  <a:pt x="236" y="83"/>
                </a:cubicBezTo>
                <a:cubicBezTo>
                  <a:pt x="237" y="85"/>
                  <a:pt x="239" y="86"/>
                  <a:pt x="242" y="86"/>
                </a:cubicBezTo>
                <a:cubicBezTo>
                  <a:pt x="244" y="86"/>
                  <a:pt x="246" y="85"/>
                  <a:pt x="248" y="83"/>
                </a:cubicBezTo>
                <a:cubicBezTo>
                  <a:pt x="249" y="81"/>
                  <a:pt x="250" y="79"/>
                  <a:pt x="250" y="76"/>
                </a:cubicBezTo>
                <a:cubicBezTo>
                  <a:pt x="250" y="72"/>
                  <a:pt x="250" y="67"/>
                  <a:pt x="250" y="60"/>
                </a:cubicBezTo>
                <a:close/>
                <a:moveTo>
                  <a:pt x="312" y="40"/>
                </a:moveTo>
                <a:cubicBezTo>
                  <a:pt x="313" y="45"/>
                  <a:pt x="313" y="51"/>
                  <a:pt x="313" y="60"/>
                </a:cubicBezTo>
                <a:cubicBezTo>
                  <a:pt x="313" y="69"/>
                  <a:pt x="313" y="75"/>
                  <a:pt x="312" y="80"/>
                </a:cubicBezTo>
                <a:cubicBezTo>
                  <a:pt x="311" y="85"/>
                  <a:pt x="310" y="88"/>
                  <a:pt x="308" y="90"/>
                </a:cubicBezTo>
                <a:cubicBezTo>
                  <a:pt x="305" y="94"/>
                  <a:pt x="301" y="96"/>
                  <a:pt x="296" y="96"/>
                </a:cubicBezTo>
                <a:cubicBezTo>
                  <a:pt x="294" y="96"/>
                  <a:pt x="291" y="95"/>
                  <a:pt x="289" y="94"/>
                </a:cubicBezTo>
                <a:cubicBezTo>
                  <a:pt x="287" y="93"/>
                  <a:pt x="286" y="91"/>
                  <a:pt x="285" y="90"/>
                </a:cubicBezTo>
                <a:lnTo>
                  <a:pt x="285" y="120"/>
                </a:lnTo>
                <a:lnTo>
                  <a:pt x="274" y="120"/>
                </a:lnTo>
                <a:lnTo>
                  <a:pt x="274" y="25"/>
                </a:lnTo>
                <a:lnTo>
                  <a:pt x="285" y="25"/>
                </a:lnTo>
                <a:lnTo>
                  <a:pt x="285" y="31"/>
                </a:lnTo>
                <a:cubicBezTo>
                  <a:pt x="285" y="30"/>
                  <a:pt x="287" y="28"/>
                  <a:pt x="289" y="27"/>
                </a:cubicBezTo>
                <a:cubicBezTo>
                  <a:pt x="291" y="25"/>
                  <a:pt x="294" y="24"/>
                  <a:pt x="296" y="24"/>
                </a:cubicBezTo>
                <a:cubicBezTo>
                  <a:pt x="301" y="24"/>
                  <a:pt x="305" y="26"/>
                  <a:pt x="308" y="29"/>
                </a:cubicBezTo>
                <a:cubicBezTo>
                  <a:pt x="310" y="32"/>
                  <a:pt x="311" y="35"/>
                  <a:pt x="312" y="40"/>
                </a:cubicBezTo>
                <a:close/>
                <a:moveTo>
                  <a:pt x="301" y="76"/>
                </a:moveTo>
                <a:cubicBezTo>
                  <a:pt x="302" y="73"/>
                  <a:pt x="302" y="67"/>
                  <a:pt x="302" y="60"/>
                </a:cubicBezTo>
                <a:cubicBezTo>
                  <a:pt x="302" y="53"/>
                  <a:pt x="302" y="47"/>
                  <a:pt x="301" y="44"/>
                </a:cubicBezTo>
                <a:cubicBezTo>
                  <a:pt x="301" y="41"/>
                  <a:pt x="300" y="38"/>
                  <a:pt x="299" y="37"/>
                </a:cubicBezTo>
                <a:cubicBezTo>
                  <a:pt x="298" y="35"/>
                  <a:pt x="296" y="34"/>
                  <a:pt x="293" y="34"/>
                </a:cubicBezTo>
                <a:cubicBezTo>
                  <a:pt x="291" y="34"/>
                  <a:pt x="289" y="35"/>
                  <a:pt x="288" y="36"/>
                </a:cubicBezTo>
                <a:cubicBezTo>
                  <a:pt x="286" y="38"/>
                  <a:pt x="285" y="41"/>
                  <a:pt x="285" y="44"/>
                </a:cubicBezTo>
                <a:lnTo>
                  <a:pt x="285" y="76"/>
                </a:lnTo>
                <a:cubicBezTo>
                  <a:pt x="285" y="79"/>
                  <a:pt x="286" y="82"/>
                  <a:pt x="288" y="84"/>
                </a:cubicBezTo>
                <a:cubicBezTo>
                  <a:pt x="289" y="85"/>
                  <a:pt x="291" y="86"/>
                  <a:pt x="293" y="86"/>
                </a:cubicBezTo>
                <a:cubicBezTo>
                  <a:pt x="296" y="86"/>
                  <a:pt x="298" y="85"/>
                  <a:pt x="299" y="83"/>
                </a:cubicBezTo>
                <a:cubicBezTo>
                  <a:pt x="300" y="82"/>
                  <a:pt x="301" y="79"/>
                  <a:pt x="301" y="76"/>
                </a:cubicBezTo>
                <a:close/>
                <a:moveTo>
                  <a:pt x="362" y="75"/>
                </a:moveTo>
                <a:cubicBezTo>
                  <a:pt x="362" y="82"/>
                  <a:pt x="360" y="87"/>
                  <a:pt x="357" y="91"/>
                </a:cubicBezTo>
                <a:cubicBezTo>
                  <a:pt x="354" y="94"/>
                  <a:pt x="349" y="96"/>
                  <a:pt x="343" y="96"/>
                </a:cubicBezTo>
                <a:cubicBezTo>
                  <a:pt x="337" y="96"/>
                  <a:pt x="332" y="93"/>
                  <a:pt x="329" y="89"/>
                </a:cubicBezTo>
                <a:cubicBezTo>
                  <a:pt x="325" y="85"/>
                  <a:pt x="324" y="75"/>
                  <a:pt x="324" y="60"/>
                </a:cubicBezTo>
                <a:cubicBezTo>
                  <a:pt x="324" y="52"/>
                  <a:pt x="324" y="46"/>
                  <a:pt x="325" y="42"/>
                </a:cubicBezTo>
                <a:cubicBezTo>
                  <a:pt x="325" y="37"/>
                  <a:pt x="327" y="33"/>
                  <a:pt x="329" y="31"/>
                </a:cubicBezTo>
                <a:cubicBezTo>
                  <a:pt x="332" y="27"/>
                  <a:pt x="337" y="24"/>
                  <a:pt x="343" y="24"/>
                </a:cubicBezTo>
                <a:cubicBezTo>
                  <a:pt x="349" y="24"/>
                  <a:pt x="353" y="26"/>
                  <a:pt x="357" y="29"/>
                </a:cubicBezTo>
                <a:cubicBezTo>
                  <a:pt x="360" y="32"/>
                  <a:pt x="362" y="37"/>
                  <a:pt x="362" y="45"/>
                </a:cubicBezTo>
                <a:lnTo>
                  <a:pt x="351" y="45"/>
                </a:lnTo>
                <a:cubicBezTo>
                  <a:pt x="351" y="41"/>
                  <a:pt x="351" y="38"/>
                  <a:pt x="349" y="37"/>
                </a:cubicBezTo>
                <a:cubicBezTo>
                  <a:pt x="348" y="35"/>
                  <a:pt x="346" y="34"/>
                  <a:pt x="343" y="34"/>
                </a:cubicBezTo>
                <a:cubicBezTo>
                  <a:pt x="341" y="34"/>
                  <a:pt x="339" y="35"/>
                  <a:pt x="337" y="37"/>
                </a:cubicBezTo>
                <a:cubicBezTo>
                  <a:pt x="336" y="39"/>
                  <a:pt x="335" y="41"/>
                  <a:pt x="335" y="44"/>
                </a:cubicBezTo>
                <a:cubicBezTo>
                  <a:pt x="335" y="48"/>
                  <a:pt x="335" y="53"/>
                  <a:pt x="335" y="60"/>
                </a:cubicBezTo>
                <a:cubicBezTo>
                  <a:pt x="335" y="67"/>
                  <a:pt x="335" y="72"/>
                  <a:pt x="335" y="76"/>
                </a:cubicBezTo>
                <a:cubicBezTo>
                  <a:pt x="335" y="79"/>
                  <a:pt x="336" y="81"/>
                  <a:pt x="337" y="83"/>
                </a:cubicBezTo>
                <a:cubicBezTo>
                  <a:pt x="339" y="85"/>
                  <a:pt x="341" y="86"/>
                  <a:pt x="343" y="86"/>
                </a:cubicBezTo>
                <a:cubicBezTo>
                  <a:pt x="346" y="86"/>
                  <a:pt x="348" y="85"/>
                  <a:pt x="349" y="83"/>
                </a:cubicBezTo>
                <a:cubicBezTo>
                  <a:pt x="351" y="82"/>
                  <a:pt x="351" y="79"/>
                  <a:pt x="351" y="75"/>
                </a:cubicBezTo>
                <a:lnTo>
                  <a:pt x="362" y="75"/>
                </a:lnTo>
                <a:close/>
                <a:moveTo>
                  <a:pt x="417" y="95"/>
                </a:moveTo>
                <a:lnTo>
                  <a:pt x="405" y="95"/>
                </a:lnTo>
                <a:lnTo>
                  <a:pt x="385" y="59"/>
                </a:lnTo>
                <a:lnTo>
                  <a:pt x="404" y="25"/>
                </a:lnTo>
                <a:lnTo>
                  <a:pt x="415" y="25"/>
                </a:lnTo>
                <a:lnTo>
                  <a:pt x="397" y="58"/>
                </a:lnTo>
                <a:lnTo>
                  <a:pt x="417" y="95"/>
                </a:lnTo>
                <a:close/>
                <a:moveTo>
                  <a:pt x="385" y="95"/>
                </a:moveTo>
                <a:lnTo>
                  <a:pt x="374" y="95"/>
                </a:lnTo>
                <a:lnTo>
                  <a:pt x="374" y="25"/>
                </a:lnTo>
                <a:lnTo>
                  <a:pt x="385" y="25"/>
                </a:lnTo>
                <a:lnTo>
                  <a:pt x="385" y="95"/>
                </a:lnTo>
                <a:close/>
                <a:moveTo>
                  <a:pt x="465" y="95"/>
                </a:moveTo>
                <a:lnTo>
                  <a:pt x="454" y="95"/>
                </a:lnTo>
                <a:lnTo>
                  <a:pt x="454" y="49"/>
                </a:lnTo>
                <a:lnTo>
                  <a:pt x="436" y="95"/>
                </a:lnTo>
                <a:lnTo>
                  <a:pt x="426" y="95"/>
                </a:lnTo>
                <a:lnTo>
                  <a:pt x="426" y="25"/>
                </a:lnTo>
                <a:lnTo>
                  <a:pt x="437" y="25"/>
                </a:lnTo>
                <a:lnTo>
                  <a:pt x="437" y="71"/>
                </a:lnTo>
                <a:lnTo>
                  <a:pt x="455" y="25"/>
                </a:lnTo>
                <a:lnTo>
                  <a:pt x="465" y="25"/>
                </a:lnTo>
                <a:lnTo>
                  <a:pt x="465" y="95"/>
                </a:lnTo>
                <a:close/>
                <a:moveTo>
                  <a:pt x="520" y="95"/>
                </a:moveTo>
                <a:lnTo>
                  <a:pt x="509" y="95"/>
                </a:lnTo>
                <a:lnTo>
                  <a:pt x="509" y="49"/>
                </a:lnTo>
                <a:lnTo>
                  <a:pt x="490" y="95"/>
                </a:lnTo>
                <a:lnTo>
                  <a:pt x="480" y="95"/>
                </a:lnTo>
                <a:lnTo>
                  <a:pt x="480" y="25"/>
                </a:lnTo>
                <a:lnTo>
                  <a:pt x="491" y="25"/>
                </a:lnTo>
                <a:lnTo>
                  <a:pt x="491" y="71"/>
                </a:lnTo>
                <a:lnTo>
                  <a:pt x="510" y="25"/>
                </a:lnTo>
                <a:lnTo>
                  <a:pt x="520" y="25"/>
                </a:lnTo>
                <a:lnTo>
                  <a:pt x="520" y="95"/>
                </a:lnTo>
                <a:close/>
                <a:moveTo>
                  <a:pt x="516" y="2"/>
                </a:moveTo>
                <a:cubicBezTo>
                  <a:pt x="515" y="12"/>
                  <a:pt x="510" y="17"/>
                  <a:pt x="500" y="17"/>
                </a:cubicBezTo>
                <a:cubicBezTo>
                  <a:pt x="490" y="17"/>
                  <a:pt x="484" y="12"/>
                  <a:pt x="484" y="2"/>
                </a:cubicBezTo>
                <a:lnTo>
                  <a:pt x="492" y="2"/>
                </a:lnTo>
                <a:cubicBezTo>
                  <a:pt x="493" y="7"/>
                  <a:pt x="495" y="9"/>
                  <a:pt x="500" y="9"/>
                </a:cubicBezTo>
                <a:cubicBezTo>
                  <a:pt x="505" y="9"/>
                  <a:pt x="507" y="7"/>
                  <a:pt x="508" y="2"/>
                </a:cubicBezTo>
                <a:lnTo>
                  <a:pt x="516" y="2"/>
                </a:lnTo>
                <a:close/>
                <a:moveTo>
                  <a:pt x="175" y="158"/>
                </a:moveTo>
                <a:cubicBezTo>
                  <a:pt x="176" y="163"/>
                  <a:pt x="176" y="169"/>
                  <a:pt x="176" y="178"/>
                </a:cubicBezTo>
                <a:cubicBezTo>
                  <a:pt x="176" y="187"/>
                  <a:pt x="176" y="194"/>
                  <a:pt x="175" y="198"/>
                </a:cubicBezTo>
                <a:cubicBezTo>
                  <a:pt x="174" y="203"/>
                  <a:pt x="173" y="206"/>
                  <a:pt x="171" y="209"/>
                </a:cubicBezTo>
                <a:cubicBezTo>
                  <a:pt x="168" y="212"/>
                  <a:pt x="164" y="214"/>
                  <a:pt x="159" y="214"/>
                </a:cubicBezTo>
                <a:cubicBezTo>
                  <a:pt x="157" y="214"/>
                  <a:pt x="154" y="213"/>
                  <a:pt x="152" y="212"/>
                </a:cubicBezTo>
                <a:cubicBezTo>
                  <a:pt x="151" y="211"/>
                  <a:pt x="149" y="209"/>
                  <a:pt x="148" y="208"/>
                </a:cubicBezTo>
                <a:lnTo>
                  <a:pt x="148" y="239"/>
                </a:lnTo>
                <a:lnTo>
                  <a:pt x="137" y="239"/>
                </a:lnTo>
                <a:lnTo>
                  <a:pt x="137" y="144"/>
                </a:lnTo>
                <a:lnTo>
                  <a:pt x="148" y="144"/>
                </a:lnTo>
                <a:lnTo>
                  <a:pt x="148" y="149"/>
                </a:lnTo>
                <a:cubicBezTo>
                  <a:pt x="148" y="148"/>
                  <a:pt x="150" y="146"/>
                  <a:pt x="152" y="145"/>
                </a:cubicBezTo>
                <a:cubicBezTo>
                  <a:pt x="154" y="143"/>
                  <a:pt x="157" y="143"/>
                  <a:pt x="159" y="143"/>
                </a:cubicBezTo>
                <a:cubicBezTo>
                  <a:pt x="164" y="143"/>
                  <a:pt x="168" y="144"/>
                  <a:pt x="171" y="148"/>
                </a:cubicBezTo>
                <a:cubicBezTo>
                  <a:pt x="173" y="150"/>
                  <a:pt x="174" y="153"/>
                  <a:pt x="175" y="158"/>
                </a:cubicBezTo>
                <a:close/>
                <a:moveTo>
                  <a:pt x="165" y="194"/>
                </a:moveTo>
                <a:cubicBezTo>
                  <a:pt x="165" y="191"/>
                  <a:pt x="165" y="186"/>
                  <a:pt x="165" y="178"/>
                </a:cubicBezTo>
                <a:cubicBezTo>
                  <a:pt x="165" y="171"/>
                  <a:pt x="165" y="165"/>
                  <a:pt x="165" y="162"/>
                </a:cubicBezTo>
                <a:cubicBezTo>
                  <a:pt x="164" y="159"/>
                  <a:pt x="163" y="156"/>
                  <a:pt x="162" y="155"/>
                </a:cubicBezTo>
                <a:cubicBezTo>
                  <a:pt x="161" y="153"/>
                  <a:pt x="159" y="152"/>
                  <a:pt x="156" y="152"/>
                </a:cubicBezTo>
                <a:cubicBezTo>
                  <a:pt x="154" y="152"/>
                  <a:pt x="152" y="153"/>
                  <a:pt x="151" y="154"/>
                </a:cubicBezTo>
                <a:cubicBezTo>
                  <a:pt x="149" y="156"/>
                  <a:pt x="148" y="159"/>
                  <a:pt x="148" y="162"/>
                </a:cubicBezTo>
                <a:lnTo>
                  <a:pt x="148" y="194"/>
                </a:lnTo>
                <a:cubicBezTo>
                  <a:pt x="148" y="197"/>
                  <a:pt x="149" y="200"/>
                  <a:pt x="151" y="202"/>
                </a:cubicBezTo>
                <a:cubicBezTo>
                  <a:pt x="152" y="203"/>
                  <a:pt x="154" y="204"/>
                  <a:pt x="156" y="204"/>
                </a:cubicBezTo>
                <a:cubicBezTo>
                  <a:pt x="159" y="204"/>
                  <a:pt x="161" y="203"/>
                  <a:pt x="162" y="201"/>
                </a:cubicBezTo>
                <a:cubicBezTo>
                  <a:pt x="163" y="200"/>
                  <a:pt x="164" y="197"/>
                  <a:pt x="165" y="194"/>
                </a:cubicBezTo>
                <a:close/>
                <a:moveTo>
                  <a:pt x="224" y="213"/>
                </a:moveTo>
                <a:lnTo>
                  <a:pt x="214" y="213"/>
                </a:lnTo>
                <a:lnTo>
                  <a:pt x="214" y="207"/>
                </a:lnTo>
                <a:cubicBezTo>
                  <a:pt x="213" y="208"/>
                  <a:pt x="212" y="210"/>
                  <a:pt x="210" y="211"/>
                </a:cubicBezTo>
                <a:cubicBezTo>
                  <a:pt x="208" y="213"/>
                  <a:pt x="205" y="214"/>
                  <a:pt x="202" y="214"/>
                </a:cubicBezTo>
                <a:cubicBezTo>
                  <a:pt x="197" y="214"/>
                  <a:pt x="193" y="212"/>
                  <a:pt x="190" y="209"/>
                </a:cubicBezTo>
                <a:cubicBezTo>
                  <a:pt x="187" y="205"/>
                  <a:pt x="186" y="200"/>
                  <a:pt x="186" y="193"/>
                </a:cubicBezTo>
                <a:cubicBezTo>
                  <a:pt x="186" y="186"/>
                  <a:pt x="188" y="181"/>
                  <a:pt x="192" y="177"/>
                </a:cubicBezTo>
                <a:cubicBezTo>
                  <a:pt x="195" y="174"/>
                  <a:pt x="200" y="173"/>
                  <a:pt x="206" y="173"/>
                </a:cubicBezTo>
                <a:lnTo>
                  <a:pt x="213" y="173"/>
                </a:lnTo>
                <a:lnTo>
                  <a:pt x="213" y="162"/>
                </a:lnTo>
                <a:cubicBezTo>
                  <a:pt x="213" y="155"/>
                  <a:pt x="211" y="152"/>
                  <a:pt x="205" y="152"/>
                </a:cubicBezTo>
                <a:cubicBezTo>
                  <a:pt x="203" y="152"/>
                  <a:pt x="201" y="153"/>
                  <a:pt x="200" y="154"/>
                </a:cubicBezTo>
                <a:cubicBezTo>
                  <a:pt x="198" y="156"/>
                  <a:pt x="197" y="159"/>
                  <a:pt x="197" y="162"/>
                </a:cubicBezTo>
                <a:lnTo>
                  <a:pt x="187" y="162"/>
                </a:lnTo>
                <a:cubicBezTo>
                  <a:pt x="187" y="156"/>
                  <a:pt x="188" y="151"/>
                  <a:pt x="192" y="148"/>
                </a:cubicBezTo>
                <a:cubicBezTo>
                  <a:pt x="195" y="144"/>
                  <a:pt x="200" y="143"/>
                  <a:pt x="205" y="143"/>
                </a:cubicBezTo>
                <a:cubicBezTo>
                  <a:pt x="211" y="143"/>
                  <a:pt x="216" y="144"/>
                  <a:pt x="219" y="147"/>
                </a:cubicBezTo>
                <a:cubicBezTo>
                  <a:pt x="222" y="151"/>
                  <a:pt x="224" y="156"/>
                  <a:pt x="224" y="163"/>
                </a:cubicBezTo>
                <a:lnTo>
                  <a:pt x="224" y="213"/>
                </a:lnTo>
                <a:close/>
                <a:moveTo>
                  <a:pt x="213" y="193"/>
                </a:moveTo>
                <a:lnTo>
                  <a:pt x="213" y="181"/>
                </a:lnTo>
                <a:lnTo>
                  <a:pt x="207" y="181"/>
                </a:lnTo>
                <a:cubicBezTo>
                  <a:pt x="204" y="181"/>
                  <a:pt x="201" y="181"/>
                  <a:pt x="200" y="183"/>
                </a:cubicBezTo>
                <a:cubicBezTo>
                  <a:pt x="197" y="185"/>
                  <a:pt x="196" y="188"/>
                  <a:pt x="196" y="193"/>
                </a:cubicBezTo>
                <a:cubicBezTo>
                  <a:pt x="196" y="200"/>
                  <a:pt x="199" y="204"/>
                  <a:pt x="205" y="204"/>
                </a:cubicBezTo>
                <a:cubicBezTo>
                  <a:pt x="207" y="204"/>
                  <a:pt x="209" y="203"/>
                  <a:pt x="211" y="201"/>
                </a:cubicBezTo>
                <a:cubicBezTo>
                  <a:pt x="213" y="199"/>
                  <a:pt x="213" y="197"/>
                  <a:pt x="213" y="193"/>
                </a:cubicBezTo>
                <a:close/>
                <a:moveTo>
                  <a:pt x="278" y="213"/>
                </a:moveTo>
                <a:lnTo>
                  <a:pt x="267" y="213"/>
                </a:lnTo>
                <a:lnTo>
                  <a:pt x="267" y="167"/>
                </a:lnTo>
                <a:lnTo>
                  <a:pt x="249" y="213"/>
                </a:lnTo>
                <a:lnTo>
                  <a:pt x="239" y="213"/>
                </a:lnTo>
                <a:lnTo>
                  <a:pt x="239" y="144"/>
                </a:lnTo>
                <a:lnTo>
                  <a:pt x="250" y="144"/>
                </a:lnTo>
                <a:lnTo>
                  <a:pt x="250" y="189"/>
                </a:lnTo>
                <a:lnTo>
                  <a:pt x="268" y="144"/>
                </a:lnTo>
                <a:lnTo>
                  <a:pt x="278" y="144"/>
                </a:lnTo>
                <a:lnTo>
                  <a:pt x="278" y="213"/>
                </a:lnTo>
                <a:close/>
                <a:moveTo>
                  <a:pt x="275" y="120"/>
                </a:moveTo>
                <a:cubicBezTo>
                  <a:pt x="274" y="130"/>
                  <a:pt x="269" y="135"/>
                  <a:pt x="258" y="135"/>
                </a:cubicBezTo>
                <a:cubicBezTo>
                  <a:pt x="248" y="135"/>
                  <a:pt x="243" y="130"/>
                  <a:pt x="242" y="120"/>
                </a:cubicBezTo>
                <a:lnTo>
                  <a:pt x="251" y="120"/>
                </a:lnTo>
                <a:cubicBezTo>
                  <a:pt x="251" y="125"/>
                  <a:pt x="254" y="127"/>
                  <a:pt x="258" y="127"/>
                </a:cubicBezTo>
                <a:cubicBezTo>
                  <a:pt x="263" y="127"/>
                  <a:pt x="266" y="125"/>
                  <a:pt x="266" y="120"/>
                </a:cubicBezTo>
                <a:lnTo>
                  <a:pt x="275" y="120"/>
                </a:lnTo>
                <a:close/>
                <a:moveTo>
                  <a:pt x="329" y="160"/>
                </a:moveTo>
                <a:cubicBezTo>
                  <a:pt x="330" y="164"/>
                  <a:pt x="330" y="170"/>
                  <a:pt x="330" y="178"/>
                </a:cubicBezTo>
                <a:cubicBezTo>
                  <a:pt x="330" y="186"/>
                  <a:pt x="330" y="192"/>
                  <a:pt x="329" y="197"/>
                </a:cubicBezTo>
                <a:cubicBezTo>
                  <a:pt x="329" y="201"/>
                  <a:pt x="327" y="205"/>
                  <a:pt x="325" y="207"/>
                </a:cubicBezTo>
                <a:cubicBezTo>
                  <a:pt x="322" y="212"/>
                  <a:pt x="317" y="214"/>
                  <a:pt x="311" y="214"/>
                </a:cubicBezTo>
                <a:cubicBezTo>
                  <a:pt x="304" y="214"/>
                  <a:pt x="299" y="212"/>
                  <a:pt x="296" y="207"/>
                </a:cubicBezTo>
                <a:cubicBezTo>
                  <a:pt x="294" y="205"/>
                  <a:pt x="293" y="201"/>
                  <a:pt x="292" y="197"/>
                </a:cubicBezTo>
                <a:cubicBezTo>
                  <a:pt x="292" y="192"/>
                  <a:pt x="291" y="186"/>
                  <a:pt x="291" y="178"/>
                </a:cubicBezTo>
                <a:cubicBezTo>
                  <a:pt x="291" y="170"/>
                  <a:pt x="292" y="164"/>
                  <a:pt x="292" y="160"/>
                </a:cubicBezTo>
                <a:cubicBezTo>
                  <a:pt x="293" y="155"/>
                  <a:pt x="294" y="151"/>
                  <a:pt x="296" y="149"/>
                </a:cubicBezTo>
                <a:cubicBezTo>
                  <a:pt x="299" y="145"/>
                  <a:pt x="304" y="143"/>
                  <a:pt x="311" y="143"/>
                </a:cubicBezTo>
                <a:cubicBezTo>
                  <a:pt x="317" y="143"/>
                  <a:pt x="322" y="145"/>
                  <a:pt x="325" y="149"/>
                </a:cubicBezTo>
                <a:cubicBezTo>
                  <a:pt x="327" y="151"/>
                  <a:pt x="329" y="155"/>
                  <a:pt x="329" y="160"/>
                </a:cubicBezTo>
                <a:close/>
                <a:moveTo>
                  <a:pt x="320" y="178"/>
                </a:moveTo>
                <a:cubicBezTo>
                  <a:pt x="320" y="171"/>
                  <a:pt x="319" y="166"/>
                  <a:pt x="319" y="162"/>
                </a:cubicBezTo>
                <a:cubicBezTo>
                  <a:pt x="319" y="159"/>
                  <a:pt x="318" y="157"/>
                  <a:pt x="317" y="155"/>
                </a:cubicBezTo>
                <a:cubicBezTo>
                  <a:pt x="315" y="153"/>
                  <a:pt x="313" y="152"/>
                  <a:pt x="311" y="152"/>
                </a:cubicBezTo>
                <a:cubicBezTo>
                  <a:pt x="308" y="152"/>
                  <a:pt x="306" y="153"/>
                  <a:pt x="305" y="155"/>
                </a:cubicBezTo>
                <a:cubicBezTo>
                  <a:pt x="304" y="157"/>
                  <a:pt x="303" y="159"/>
                  <a:pt x="303" y="163"/>
                </a:cubicBezTo>
                <a:cubicBezTo>
                  <a:pt x="302" y="166"/>
                  <a:pt x="302" y="171"/>
                  <a:pt x="302" y="178"/>
                </a:cubicBezTo>
                <a:cubicBezTo>
                  <a:pt x="302" y="185"/>
                  <a:pt x="302" y="190"/>
                  <a:pt x="303" y="194"/>
                </a:cubicBezTo>
                <a:cubicBezTo>
                  <a:pt x="303" y="197"/>
                  <a:pt x="304" y="199"/>
                  <a:pt x="305" y="201"/>
                </a:cubicBezTo>
                <a:cubicBezTo>
                  <a:pt x="306" y="203"/>
                  <a:pt x="308" y="204"/>
                  <a:pt x="311" y="204"/>
                </a:cubicBezTo>
                <a:cubicBezTo>
                  <a:pt x="313" y="204"/>
                  <a:pt x="315" y="203"/>
                  <a:pt x="317" y="201"/>
                </a:cubicBezTo>
                <a:cubicBezTo>
                  <a:pt x="318" y="199"/>
                  <a:pt x="319" y="197"/>
                  <a:pt x="319" y="194"/>
                </a:cubicBezTo>
                <a:cubicBezTo>
                  <a:pt x="319" y="190"/>
                  <a:pt x="320" y="185"/>
                  <a:pt x="320" y="178"/>
                </a:cubicBezTo>
                <a:close/>
                <a:moveTo>
                  <a:pt x="381" y="213"/>
                </a:moveTo>
                <a:lnTo>
                  <a:pt x="370" y="213"/>
                </a:lnTo>
                <a:lnTo>
                  <a:pt x="370" y="182"/>
                </a:lnTo>
                <a:lnTo>
                  <a:pt x="354" y="182"/>
                </a:lnTo>
                <a:lnTo>
                  <a:pt x="354" y="213"/>
                </a:lnTo>
                <a:lnTo>
                  <a:pt x="343" y="213"/>
                </a:lnTo>
                <a:lnTo>
                  <a:pt x="343" y="144"/>
                </a:lnTo>
                <a:lnTo>
                  <a:pt x="354" y="144"/>
                </a:lnTo>
                <a:lnTo>
                  <a:pt x="354" y="172"/>
                </a:lnTo>
                <a:lnTo>
                  <a:pt x="370" y="172"/>
                </a:lnTo>
                <a:lnTo>
                  <a:pt x="370" y="144"/>
                </a:lnTo>
                <a:lnTo>
                  <a:pt x="381" y="144"/>
                </a:lnTo>
                <a:lnTo>
                  <a:pt x="381" y="213"/>
                </a:lnTo>
                <a:close/>
              </a:path>
            </a:pathLst>
          </a:custGeom>
          <a:solidFill>
            <a:srgbClr val="2B2A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9" name="Freeform 54"/>
          <p:cNvSpPr>
            <a:spLocks noEditPoints="1"/>
          </p:cNvSpPr>
          <p:nvPr/>
        </p:nvSpPr>
        <p:spPr bwMode="auto">
          <a:xfrm>
            <a:off x="2233487" y="5840563"/>
            <a:ext cx="557474" cy="284966"/>
          </a:xfrm>
          <a:custGeom>
            <a:avLst/>
            <a:gdLst>
              <a:gd name="T0" fmla="*/ 137 w 698"/>
              <a:gd name="T1" fmla="*/ 0 h 357"/>
              <a:gd name="T2" fmla="*/ 230 w 698"/>
              <a:gd name="T3" fmla="*/ 41 h 357"/>
              <a:gd name="T4" fmla="*/ 192 w 698"/>
              <a:gd name="T5" fmla="*/ 60 h 357"/>
              <a:gd name="T6" fmla="*/ 220 w 698"/>
              <a:gd name="T7" fmla="*/ 44 h 357"/>
              <a:gd name="T8" fmla="*/ 205 w 698"/>
              <a:gd name="T9" fmla="*/ 83 h 357"/>
              <a:gd name="T10" fmla="*/ 271 w 698"/>
              <a:gd name="T11" fmla="*/ 35 h 357"/>
              <a:gd name="T12" fmla="*/ 238 w 698"/>
              <a:gd name="T13" fmla="*/ 85 h 357"/>
              <a:gd name="T14" fmla="*/ 282 w 698"/>
              <a:gd name="T15" fmla="*/ 94 h 357"/>
              <a:gd name="T16" fmla="*/ 308 w 698"/>
              <a:gd name="T17" fmla="*/ 94 h 357"/>
              <a:gd name="T18" fmla="*/ 348 w 698"/>
              <a:gd name="T19" fmla="*/ 94 h 357"/>
              <a:gd name="T20" fmla="*/ 366 w 698"/>
              <a:gd name="T21" fmla="*/ 31 h 357"/>
              <a:gd name="T22" fmla="*/ 374 w 698"/>
              <a:gd name="T23" fmla="*/ 37 h 357"/>
              <a:gd name="T24" fmla="*/ 389 w 698"/>
              <a:gd name="T25" fmla="*/ 75 h 357"/>
              <a:gd name="T26" fmla="*/ 434 w 698"/>
              <a:gd name="T27" fmla="*/ 58 h 357"/>
              <a:gd name="T28" fmla="*/ 502 w 698"/>
              <a:gd name="T29" fmla="*/ 94 h 357"/>
              <a:gd name="T30" fmla="*/ 474 w 698"/>
              <a:gd name="T31" fmla="*/ 71 h 357"/>
              <a:gd name="T32" fmla="*/ 527 w 698"/>
              <a:gd name="T33" fmla="*/ 94 h 357"/>
              <a:gd name="T34" fmla="*/ 557 w 698"/>
              <a:gd name="T35" fmla="*/ 94 h 357"/>
              <a:gd name="T36" fmla="*/ 553 w 698"/>
              <a:gd name="T37" fmla="*/ 2 h 357"/>
              <a:gd name="T38" fmla="*/ 10 w 698"/>
              <a:gd name="T39" fmla="*/ 213 h 357"/>
              <a:gd name="T40" fmla="*/ 50 w 698"/>
              <a:gd name="T41" fmla="*/ 213 h 357"/>
              <a:gd name="T42" fmla="*/ 72 w 698"/>
              <a:gd name="T43" fmla="*/ 221 h 357"/>
              <a:gd name="T44" fmla="*/ 148 w 698"/>
              <a:gd name="T45" fmla="*/ 213 h 357"/>
              <a:gd name="T46" fmla="*/ 122 w 698"/>
              <a:gd name="T47" fmla="*/ 144 h 357"/>
              <a:gd name="T48" fmla="*/ 192 w 698"/>
              <a:gd name="T49" fmla="*/ 213 h 357"/>
              <a:gd name="T50" fmla="*/ 193 w 698"/>
              <a:gd name="T51" fmla="*/ 144 h 357"/>
              <a:gd name="T52" fmla="*/ 218 w 698"/>
              <a:gd name="T53" fmla="*/ 144 h 357"/>
              <a:gd name="T54" fmla="*/ 262 w 698"/>
              <a:gd name="T55" fmla="*/ 203 h 357"/>
              <a:gd name="T56" fmla="*/ 272 w 698"/>
              <a:gd name="T57" fmla="*/ 144 h 357"/>
              <a:gd name="T58" fmla="*/ 353 w 698"/>
              <a:gd name="T59" fmla="*/ 213 h 357"/>
              <a:gd name="T60" fmla="*/ 364 w 698"/>
              <a:gd name="T61" fmla="*/ 213 h 357"/>
              <a:gd name="T62" fmla="*/ 376 w 698"/>
              <a:gd name="T63" fmla="*/ 193 h 357"/>
              <a:gd name="T64" fmla="*/ 388 w 698"/>
              <a:gd name="T65" fmla="*/ 162 h 357"/>
              <a:gd name="T66" fmla="*/ 404 w 698"/>
              <a:gd name="T67" fmla="*/ 193 h 357"/>
              <a:gd name="T68" fmla="*/ 404 w 698"/>
              <a:gd name="T69" fmla="*/ 193 h 357"/>
              <a:gd name="T70" fmla="*/ 427 w 698"/>
              <a:gd name="T71" fmla="*/ 213 h 357"/>
              <a:gd name="T72" fmla="*/ 435 w 698"/>
              <a:gd name="T73" fmla="*/ 183 h 357"/>
              <a:gd name="T74" fmla="*/ 503 w 698"/>
              <a:gd name="T75" fmla="*/ 213 h 357"/>
              <a:gd name="T76" fmla="*/ 512 w 698"/>
              <a:gd name="T77" fmla="*/ 192 h 357"/>
              <a:gd name="T78" fmla="*/ 512 w 698"/>
              <a:gd name="T79" fmla="*/ 192 h 357"/>
              <a:gd name="T80" fmla="*/ 534 w 698"/>
              <a:gd name="T81" fmla="*/ 144 h 357"/>
              <a:gd name="T82" fmla="*/ 643 w 698"/>
              <a:gd name="T83" fmla="*/ 213 h 357"/>
              <a:gd name="T84" fmla="*/ 620 w 698"/>
              <a:gd name="T85" fmla="*/ 208 h 357"/>
              <a:gd name="T86" fmla="*/ 620 w 698"/>
              <a:gd name="T87" fmla="*/ 175 h 357"/>
              <a:gd name="T88" fmla="*/ 612 w 698"/>
              <a:gd name="T89" fmla="*/ 200 h 357"/>
              <a:gd name="T90" fmla="*/ 658 w 698"/>
              <a:gd name="T91" fmla="*/ 144 h 357"/>
              <a:gd name="T92" fmla="*/ 678 w 698"/>
              <a:gd name="T93" fmla="*/ 135 h 357"/>
              <a:gd name="T94" fmla="*/ 273 w 698"/>
              <a:gd name="T95" fmla="*/ 296 h 357"/>
              <a:gd name="T96" fmla="*/ 234 w 698"/>
              <a:gd name="T97" fmla="*/ 278 h 357"/>
              <a:gd name="T98" fmla="*/ 259 w 698"/>
              <a:gd name="T99" fmla="*/ 273 h 357"/>
              <a:gd name="T100" fmla="*/ 253 w 698"/>
              <a:gd name="T101" fmla="*/ 322 h 357"/>
              <a:gd name="T102" fmla="*/ 315 w 698"/>
              <a:gd name="T103" fmla="*/ 262 h 357"/>
              <a:gd name="T104" fmla="*/ 297 w 698"/>
              <a:gd name="T105" fmla="*/ 262 h 357"/>
              <a:gd name="T106" fmla="*/ 352 w 698"/>
              <a:gd name="T107" fmla="*/ 330 h 357"/>
              <a:gd name="T108" fmla="*/ 352 w 698"/>
              <a:gd name="T109" fmla="*/ 263 h 357"/>
              <a:gd name="T110" fmla="*/ 362 w 698"/>
              <a:gd name="T111" fmla="*/ 273 h 357"/>
              <a:gd name="T112" fmla="*/ 362 w 698"/>
              <a:gd name="T113" fmla="*/ 319 h 357"/>
              <a:gd name="T114" fmla="*/ 393 w 698"/>
              <a:gd name="T115" fmla="*/ 345 h 357"/>
              <a:gd name="T116" fmla="*/ 427 w 698"/>
              <a:gd name="T117" fmla="*/ 262 h 357"/>
              <a:gd name="T118" fmla="*/ 467 w 698"/>
              <a:gd name="T119" fmla="*/ 262 h 3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98" h="357">
                <a:moveTo>
                  <a:pt x="185" y="94"/>
                </a:moveTo>
                <a:lnTo>
                  <a:pt x="172" y="94"/>
                </a:lnTo>
                <a:lnTo>
                  <a:pt x="160" y="57"/>
                </a:lnTo>
                <a:lnTo>
                  <a:pt x="148" y="94"/>
                </a:lnTo>
                <a:lnTo>
                  <a:pt x="135" y="94"/>
                </a:lnTo>
                <a:lnTo>
                  <a:pt x="153" y="45"/>
                </a:lnTo>
                <a:lnTo>
                  <a:pt x="137" y="0"/>
                </a:lnTo>
                <a:lnTo>
                  <a:pt x="149" y="0"/>
                </a:lnTo>
                <a:lnTo>
                  <a:pt x="160" y="34"/>
                </a:lnTo>
                <a:lnTo>
                  <a:pt x="171" y="0"/>
                </a:lnTo>
                <a:lnTo>
                  <a:pt x="183" y="0"/>
                </a:lnTo>
                <a:lnTo>
                  <a:pt x="166" y="45"/>
                </a:lnTo>
                <a:lnTo>
                  <a:pt x="185" y="94"/>
                </a:lnTo>
                <a:close/>
                <a:moveTo>
                  <a:pt x="230" y="41"/>
                </a:moveTo>
                <a:cubicBezTo>
                  <a:pt x="230" y="46"/>
                  <a:pt x="231" y="52"/>
                  <a:pt x="231" y="60"/>
                </a:cubicBezTo>
                <a:cubicBezTo>
                  <a:pt x="231" y="68"/>
                  <a:pt x="230" y="74"/>
                  <a:pt x="230" y="78"/>
                </a:cubicBezTo>
                <a:cubicBezTo>
                  <a:pt x="229" y="83"/>
                  <a:pt x="228" y="87"/>
                  <a:pt x="226" y="89"/>
                </a:cubicBezTo>
                <a:cubicBezTo>
                  <a:pt x="223" y="93"/>
                  <a:pt x="218" y="96"/>
                  <a:pt x="211" y="96"/>
                </a:cubicBezTo>
                <a:cubicBezTo>
                  <a:pt x="205" y="96"/>
                  <a:pt x="200" y="93"/>
                  <a:pt x="197" y="89"/>
                </a:cubicBezTo>
                <a:cubicBezTo>
                  <a:pt x="195" y="87"/>
                  <a:pt x="193" y="83"/>
                  <a:pt x="193" y="78"/>
                </a:cubicBezTo>
                <a:cubicBezTo>
                  <a:pt x="192" y="74"/>
                  <a:pt x="192" y="68"/>
                  <a:pt x="192" y="60"/>
                </a:cubicBezTo>
                <a:cubicBezTo>
                  <a:pt x="192" y="52"/>
                  <a:pt x="192" y="46"/>
                  <a:pt x="193" y="41"/>
                </a:cubicBezTo>
                <a:cubicBezTo>
                  <a:pt x="193" y="37"/>
                  <a:pt x="195" y="33"/>
                  <a:pt x="197" y="31"/>
                </a:cubicBezTo>
                <a:cubicBezTo>
                  <a:pt x="200" y="26"/>
                  <a:pt x="205" y="24"/>
                  <a:pt x="211" y="24"/>
                </a:cubicBezTo>
                <a:cubicBezTo>
                  <a:pt x="218" y="24"/>
                  <a:pt x="223" y="26"/>
                  <a:pt x="226" y="31"/>
                </a:cubicBezTo>
                <a:cubicBezTo>
                  <a:pt x="228" y="33"/>
                  <a:pt x="229" y="37"/>
                  <a:pt x="230" y="41"/>
                </a:cubicBezTo>
                <a:close/>
                <a:moveTo>
                  <a:pt x="220" y="60"/>
                </a:moveTo>
                <a:cubicBezTo>
                  <a:pt x="220" y="53"/>
                  <a:pt x="220" y="48"/>
                  <a:pt x="220" y="44"/>
                </a:cubicBezTo>
                <a:cubicBezTo>
                  <a:pt x="219" y="41"/>
                  <a:pt x="218" y="38"/>
                  <a:pt x="217" y="37"/>
                </a:cubicBezTo>
                <a:cubicBezTo>
                  <a:pt x="216" y="35"/>
                  <a:pt x="214" y="34"/>
                  <a:pt x="211" y="34"/>
                </a:cubicBezTo>
                <a:cubicBezTo>
                  <a:pt x="209" y="34"/>
                  <a:pt x="207" y="35"/>
                  <a:pt x="205" y="37"/>
                </a:cubicBezTo>
                <a:cubicBezTo>
                  <a:pt x="204" y="38"/>
                  <a:pt x="203" y="41"/>
                  <a:pt x="203" y="44"/>
                </a:cubicBezTo>
                <a:cubicBezTo>
                  <a:pt x="203" y="48"/>
                  <a:pt x="202" y="53"/>
                  <a:pt x="202" y="60"/>
                </a:cubicBezTo>
                <a:cubicBezTo>
                  <a:pt x="202" y="67"/>
                  <a:pt x="203" y="72"/>
                  <a:pt x="203" y="75"/>
                </a:cubicBezTo>
                <a:cubicBezTo>
                  <a:pt x="203" y="79"/>
                  <a:pt x="204" y="81"/>
                  <a:pt x="205" y="83"/>
                </a:cubicBezTo>
                <a:cubicBezTo>
                  <a:pt x="207" y="85"/>
                  <a:pt x="209" y="86"/>
                  <a:pt x="211" y="86"/>
                </a:cubicBezTo>
                <a:cubicBezTo>
                  <a:pt x="214" y="86"/>
                  <a:pt x="216" y="85"/>
                  <a:pt x="217" y="83"/>
                </a:cubicBezTo>
                <a:cubicBezTo>
                  <a:pt x="218" y="81"/>
                  <a:pt x="219" y="79"/>
                  <a:pt x="220" y="76"/>
                </a:cubicBezTo>
                <a:cubicBezTo>
                  <a:pt x="220" y="72"/>
                  <a:pt x="220" y="67"/>
                  <a:pt x="220" y="60"/>
                </a:cubicBezTo>
                <a:close/>
                <a:moveTo>
                  <a:pt x="282" y="94"/>
                </a:moveTo>
                <a:lnTo>
                  <a:pt x="271" y="94"/>
                </a:lnTo>
                <a:lnTo>
                  <a:pt x="271" y="35"/>
                </a:lnTo>
                <a:lnTo>
                  <a:pt x="258" y="35"/>
                </a:lnTo>
                <a:lnTo>
                  <a:pt x="258" y="67"/>
                </a:lnTo>
                <a:cubicBezTo>
                  <a:pt x="258" y="77"/>
                  <a:pt x="256" y="84"/>
                  <a:pt x="253" y="88"/>
                </a:cubicBezTo>
                <a:cubicBezTo>
                  <a:pt x="250" y="92"/>
                  <a:pt x="246" y="94"/>
                  <a:pt x="239" y="94"/>
                </a:cubicBezTo>
                <a:lnTo>
                  <a:pt x="236" y="94"/>
                </a:lnTo>
                <a:lnTo>
                  <a:pt x="236" y="85"/>
                </a:lnTo>
                <a:lnTo>
                  <a:pt x="238" y="85"/>
                </a:lnTo>
                <a:cubicBezTo>
                  <a:pt x="239" y="85"/>
                  <a:pt x="240" y="85"/>
                  <a:pt x="241" y="84"/>
                </a:cubicBezTo>
                <a:cubicBezTo>
                  <a:pt x="242" y="84"/>
                  <a:pt x="243" y="83"/>
                  <a:pt x="244" y="82"/>
                </a:cubicBezTo>
                <a:cubicBezTo>
                  <a:pt x="245" y="81"/>
                  <a:pt x="246" y="79"/>
                  <a:pt x="247" y="76"/>
                </a:cubicBezTo>
                <a:cubicBezTo>
                  <a:pt x="247" y="73"/>
                  <a:pt x="247" y="69"/>
                  <a:pt x="247" y="65"/>
                </a:cubicBezTo>
                <a:lnTo>
                  <a:pt x="247" y="25"/>
                </a:lnTo>
                <a:lnTo>
                  <a:pt x="282" y="25"/>
                </a:lnTo>
                <a:lnTo>
                  <a:pt x="282" y="94"/>
                </a:lnTo>
                <a:close/>
                <a:moveTo>
                  <a:pt x="348" y="94"/>
                </a:moveTo>
                <a:lnTo>
                  <a:pt x="337" y="94"/>
                </a:lnTo>
                <a:lnTo>
                  <a:pt x="337" y="49"/>
                </a:lnTo>
                <a:lnTo>
                  <a:pt x="326" y="76"/>
                </a:lnTo>
                <a:lnTo>
                  <a:pt x="319" y="76"/>
                </a:lnTo>
                <a:lnTo>
                  <a:pt x="308" y="49"/>
                </a:lnTo>
                <a:lnTo>
                  <a:pt x="308" y="94"/>
                </a:lnTo>
                <a:lnTo>
                  <a:pt x="297" y="94"/>
                </a:lnTo>
                <a:lnTo>
                  <a:pt x="297" y="25"/>
                </a:lnTo>
                <a:lnTo>
                  <a:pt x="307" y="25"/>
                </a:lnTo>
                <a:lnTo>
                  <a:pt x="322" y="62"/>
                </a:lnTo>
                <a:lnTo>
                  <a:pt x="338" y="25"/>
                </a:lnTo>
                <a:lnTo>
                  <a:pt x="348" y="25"/>
                </a:lnTo>
                <a:lnTo>
                  <a:pt x="348" y="94"/>
                </a:lnTo>
                <a:close/>
                <a:moveTo>
                  <a:pt x="399" y="75"/>
                </a:moveTo>
                <a:cubicBezTo>
                  <a:pt x="399" y="82"/>
                  <a:pt x="397" y="87"/>
                  <a:pt x="394" y="91"/>
                </a:cubicBezTo>
                <a:cubicBezTo>
                  <a:pt x="391" y="94"/>
                  <a:pt x="386" y="96"/>
                  <a:pt x="380" y="96"/>
                </a:cubicBezTo>
                <a:cubicBezTo>
                  <a:pt x="374" y="96"/>
                  <a:pt x="369" y="93"/>
                  <a:pt x="366" y="89"/>
                </a:cubicBezTo>
                <a:cubicBezTo>
                  <a:pt x="362" y="85"/>
                  <a:pt x="361" y="75"/>
                  <a:pt x="361" y="60"/>
                </a:cubicBezTo>
                <a:cubicBezTo>
                  <a:pt x="361" y="52"/>
                  <a:pt x="361" y="46"/>
                  <a:pt x="362" y="41"/>
                </a:cubicBezTo>
                <a:cubicBezTo>
                  <a:pt x="362" y="37"/>
                  <a:pt x="364" y="33"/>
                  <a:pt x="366" y="31"/>
                </a:cubicBezTo>
                <a:cubicBezTo>
                  <a:pt x="369" y="26"/>
                  <a:pt x="374" y="24"/>
                  <a:pt x="380" y="24"/>
                </a:cubicBezTo>
                <a:cubicBezTo>
                  <a:pt x="386" y="24"/>
                  <a:pt x="391" y="26"/>
                  <a:pt x="394" y="29"/>
                </a:cubicBezTo>
                <a:cubicBezTo>
                  <a:pt x="397" y="32"/>
                  <a:pt x="399" y="37"/>
                  <a:pt x="399" y="45"/>
                </a:cubicBezTo>
                <a:lnTo>
                  <a:pt x="389" y="45"/>
                </a:lnTo>
                <a:cubicBezTo>
                  <a:pt x="389" y="41"/>
                  <a:pt x="388" y="38"/>
                  <a:pt x="386" y="37"/>
                </a:cubicBezTo>
                <a:cubicBezTo>
                  <a:pt x="385" y="35"/>
                  <a:pt x="383" y="34"/>
                  <a:pt x="380" y="34"/>
                </a:cubicBezTo>
                <a:cubicBezTo>
                  <a:pt x="378" y="34"/>
                  <a:pt x="376" y="35"/>
                  <a:pt x="374" y="37"/>
                </a:cubicBezTo>
                <a:cubicBezTo>
                  <a:pt x="373" y="39"/>
                  <a:pt x="372" y="41"/>
                  <a:pt x="372" y="44"/>
                </a:cubicBezTo>
                <a:cubicBezTo>
                  <a:pt x="372" y="48"/>
                  <a:pt x="372" y="53"/>
                  <a:pt x="372" y="60"/>
                </a:cubicBezTo>
                <a:cubicBezTo>
                  <a:pt x="372" y="67"/>
                  <a:pt x="372" y="72"/>
                  <a:pt x="372" y="76"/>
                </a:cubicBezTo>
                <a:cubicBezTo>
                  <a:pt x="372" y="79"/>
                  <a:pt x="373" y="81"/>
                  <a:pt x="374" y="83"/>
                </a:cubicBezTo>
                <a:cubicBezTo>
                  <a:pt x="376" y="85"/>
                  <a:pt x="378" y="86"/>
                  <a:pt x="380" y="86"/>
                </a:cubicBezTo>
                <a:cubicBezTo>
                  <a:pt x="383" y="86"/>
                  <a:pt x="385" y="85"/>
                  <a:pt x="386" y="83"/>
                </a:cubicBezTo>
                <a:cubicBezTo>
                  <a:pt x="388" y="82"/>
                  <a:pt x="389" y="79"/>
                  <a:pt x="389" y="75"/>
                </a:cubicBezTo>
                <a:lnTo>
                  <a:pt x="399" y="75"/>
                </a:lnTo>
                <a:close/>
                <a:moveTo>
                  <a:pt x="454" y="94"/>
                </a:moveTo>
                <a:lnTo>
                  <a:pt x="442" y="94"/>
                </a:lnTo>
                <a:lnTo>
                  <a:pt x="422" y="59"/>
                </a:lnTo>
                <a:lnTo>
                  <a:pt x="441" y="25"/>
                </a:lnTo>
                <a:lnTo>
                  <a:pt x="453" y="25"/>
                </a:lnTo>
                <a:lnTo>
                  <a:pt x="434" y="58"/>
                </a:lnTo>
                <a:lnTo>
                  <a:pt x="454" y="94"/>
                </a:lnTo>
                <a:close/>
                <a:moveTo>
                  <a:pt x="422" y="94"/>
                </a:moveTo>
                <a:lnTo>
                  <a:pt x="411" y="94"/>
                </a:lnTo>
                <a:lnTo>
                  <a:pt x="411" y="25"/>
                </a:lnTo>
                <a:lnTo>
                  <a:pt x="422" y="25"/>
                </a:lnTo>
                <a:lnTo>
                  <a:pt x="422" y="94"/>
                </a:lnTo>
                <a:close/>
                <a:moveTo>
                  <a:pt x="502" y="94"/>
                </a:moveTo>
                <a:lnTo>
                  <a:pt x="491" y="94"/>
                </a:lnTo>
                <a:lnTo>
                  <a:pt x="491" y="49"/>
                </a:lnTo>
                <a:lnTo>
                  <a:pt x="473" y="94"/>
                </a:lnTo>
                <a:lnTo>
                  <a:pt x="463" y="94"/>
                </a:lnTo>
                <a:lnTo>
                  <a:pt x="463" y="25"/>
                </a:lnTo>
                <a:lnTo>
                  <a:pt x="474" y="25"/>
                </a:lnTo>
                <a:lnTo>
                  <a:pt x="474" y="71"/>
                </a:lnTo>
                <a:lnTo>
                  <a:pt x="492" y="25"/>
                </a:lnTo>
                <a:lnTo>
                  <a:pt x="502" y="25"/>
                </a:lnTo>
                <a:lnTo>
                  <a:pt x="502" y="94"/>
                </a:lnTo>
                <a:close/>
                <a:moveTo>
                  <a:pt x="557" y="94"/>
                </a:moveTo>
                <a:lnTo>
                  <a:pt x="546" y="94"/>
                </a:lnTo>
                <a:lnTo>
                  <a:pt x="546" y="49"/>
                </a:lnTo>
                <a:lnTo>
                  <a:pt x="527" y="94"/>
                </a:lnTo>
                <a:lnTo>
                  <a:pt x="517" y="94"/>
                </a:lnTo>
                <a:lnTo>
                  <a:pt x="517" y="25"/>
                </a:lnTo>
                <a:lnTo>
                  <a:pt x="528" y="25"/>
                </a:lnTo>
                <a:lnTo>
                  <a:pt x="528" y="71"/>
                </a:lnTo>
                <a:lnTo>
                  <a:pt x="547" y="25"/>
                </a:lnTo>
                <a:lnTo>
                  <a:pt x="557" y="25"/>
                </a:lnTo>
                <a:lnTo>
                  <a:pt x="557" y="94"/>
                </a:lnTo>
                <a:close/>
                <a:moveTo>
                  <a:pt x="553" y="2"/>
                </a:moveTo>
                <a:cubicBezTo>
                  <a:pt x="552" y="12"/>
                  <a:pt x="547" y="17"/>
                  <a:pt x="537" y="17"/>
                </a:cubicBezTo>
                <a:cubicBezTo>
                  <a:pt x="527" y="17"/>
                  <a:pt x="521" y="12"/>
                  <a:pt x="521" y="2"/>
                </a:cubicBezTo>
                <a:lnTo>
                  <a:pt x="529" y="2"/>
                </a:lnTo>
                <a:cubicBezTo>
                  <a:pt x="530" y="7"/>
                  <a:pt x="532" y="9"/>
                  <a:pt x="537" y="9"/>
                </a:cubicBezTo>
                <a:cubicBezTo>
                  <a:pt x="542" y="9"/>
                  <a:pt x="544" y="7"/>
                  <a:pt x="545" y="2"/>
                </a:cubicBezTo>
                <a:lnTo>
                  <a:pt x="553" y="2"/>
                </a:lnTo>
                <a:close/>
                <a:moveTo>
                  <a:pt x="50" y="213"/>
                </a:moveTo>
                <a:lnTo>
                  <a:pt x="40" y="213"/>
                </a:lnTo>
                <a:lnTo>
                  <a:pt x="40" y="167"/>
                </a:lnTo>
                <a:lnTo>
                  <a:pt x="28" y="194"/>
                </a:lnTo>
                <a:lnTo>
                  <a:pt x="22" y="194"/>
                </a:lnTo>
                <a:lnTo>
                  <a:pt x="10" y="167"/>
                </a:lnTo>
                <a:lnTo>
                  <a:pt x="10" y="213"/>
                </a:lnTo>
                <a:lnTo>
                  <a:pt x="0" y="213"/>
                </a:lnTo>
                <a:lnTo>
                  <a:pt x="0" y="143"/>
                </a:lnTo>
                <a:lnTo>
                  <a:pt x="9" y="143"/>
                </a:lnTo>
                <a:lnTo>
                  <a:pt x="25" y="181"/>
                </a:lnTo>
                <a:lnTo>
                  <a:pt x="40" y="143"/>
                </a:lnTo>
                <a:lnTo>
                  <a:pt x="50" y="143"/>
                </a:lnTo>
                <a:lnTo>
                  <a:pt x="50" y="213"/>
                </a:lnTo>
                <a:close/>
                <a:moveTo>
                  <a:pt x="102" y="144"/>
                </a:moveTo>
                <a:lnTo>
                  <a:pt x="83" y="224"/>
                </a:lnTo>
                <a:cubicBezTo>
                  <a:pt x="82" y="229"/>
                  <a:pt x="79" y="233"/>
                  <a:pt x="75" y="235"/>
                </a:cubicBezTo>
                <a:cubicBezTo>
                  <a:pt x="71" y="237"/>
                  <a:pt x="66" y="238"/>
                  <a:pt x="60" y="238"/>
                </a:cubicBezTo>
                <a:lnTo>
                  <a:pt x="60" y="229"/>
                </a:lnTo>
                <a:cubicBezTo>
                  <a:pt x="64" y="229"/>
                  <a:pt x="66" y="228"/>
                  <a:pt x="68" y="227"/>
                </a:cubicBezTo>
                <a:cubicBezTo>
                  <a:pt x="70" y="226"/>
                  <a:pt x="72" y="224"/>
                  <a:pt x="72" y="221"/>
                </a:cubicBezTo>
                <a:lnTo>
                  <a:pt x="75" y="212"/>
                </a:lnTo>
                <a:lnTo>
                  <a:pt x="58" y="144"/>
                </a:lnTo>
                <a:lnTo>
                  <a:pt x="70" y="144"/>
                </a:lnTo>
                <a:lnTo>
                  <a:pt x="80" y="195"/>
                </a:lnTo>
                <a:lnTo>
                  <a:pt x="91" y="144"/>
                </a:lnTo>
                <a:lnTo>
                  <a:pt x="102" y="144"/>
                </a:lnTo>
                <a:close/>
                <a:moveTo>
                  <a:pt x="148" y="213"/>
                </a:moveTo>
                <a:lnTo>
                  <a:pt x="137" y="213"/>
                </a:lnTo>
                <a:lnTo>
                  <a:pt x="137" y="182"/>
                </a:lnTo>
                <a:lnTo>
                  <a:pt x="122" y="182"/>
                </a:lnTo>
                <a:lnTo>
                  <a:pt x="122" y="213"/>
                </a:lnTo>
                <a:lnTo>
                  <a:pt x="111" y="213"/>
                </a:lnTo>
                <a:lnTo>
                  <a:pt x="111" y="144"/>
                </a:lnTo>
                <a:lnTo>
                  <a:pt x="122" y="144"/>
                </a:lnTo>
                <a:lnTo>
                  <a:pt x="122" y="172"/>
                </a:lnTo>
                <a:lnTo>
                  <a:pt x="137" y="172"/>
                </a:lnTo>
                <a:lnTo>
                  <a:pt x="137" y="144"/>
                </a:lnTo>
                <a:lnTo>
                  <a:pt x="148" y="144"/>
                </a:lnTo>
                <a:lnTo>
                  <a:pt x="148" y="213"/>
                </a:lnTo>
                <a:close/>
                <a:moveTo>
                  <a:pt x="203" y="213"/>
                </a:moveTo>
                <a:lnTo>
                  <a:pt x="192" y="213"/>
                </a:lnTo>
                <a:lnTo>
                  <a:pt x="192" y="167"/>
                </a:lnTo>
                <a:lnTo>
                  <a:pt x="173" y="213"/>
                </a:lnTo>
                <a:lnTo>
                  <a:pt x="163" y="213"/>
                </a:lnTo>
                <a:lnTo>
                  <a:pt x="163" y="144"/>
                </a:lnTo>
                <a:lnTo>
                  <a:pt x="174" y="144"/>
                </a:lnTo>
                <a:lnTo>
                  <a:pt x="174" y="189"/>
                </a:lnTo>
                <a:lnTo>
                  <a:pt x="193" y="144"/>
                </a:lnTo>
                <a:lnTo>
                  <a:pt x="203" y="144"/>
                </a:lnTo>
                <a:lnTo>
                  <a:pt x="203" y="213"/>
                </a:lnTo>
                <a:close/>
                <a:moveTo>
                  <a:pt x="262" y="230"/>
                </a:moveTo>
                <a:lnTo>
                  <a:pt x="252" y="230"/>
                </a:lnTo>
                <a:lnTo>
                  <a:pt x="252" y="213"/>
                </a:lnTo>
                <a:lnTo>
                  <a:pt x="218" y="213"/>
                </a:lnTo>
                <a:lnTo>
                  <a:pt x="218" y="144"/>
                </a:lnTo>
                <a:lnTo>
                  <a:pt x="229" y="144"/>
                </a:lnTo>
                <a:lnTo>
                  <a:pt x="229" y="203"/>
                </a:lnTo>
                <a:lnTo>
                  <a:pt x="245" y="203"/>
                </a:lnTo>
                <a:lnTo>
                  <a:pt x="245" y="144"/>
                </a:lnTo>
                <a:lnTo>
                  <a:pt x="255" y="144"/>
                </a:lnTo>
                <a:lnTo>
                  <a:pt x="255" y="203"/>
                </a:lnTo>
                <a:lnTo>
                  <a:pt x="262" y="203"/>
                </a:lnTo>
                <a:lnTo>
                  <a:pt x="262" y="230"/>
                </a:lnTo>
                <a:close/>
                <a:moveTo>
                  <a:pt x="311" y="213"/>
                </a:moveTo>
                <a:lnTo>
                  <a:pt x="301" y="213"/>
                </a:lnTo>
                <a:lnTo>
                  <a:pt x="301" y="167"/>
                </a:lnTo>
                <a:lnTo>
                  <a:pt x="282" y="213"/>
                </a:lnTo>
                <a:lnTo>
                  <a:pt x="272" y="213"/>
                </a:lnTo>
                <a:lnTo>
                  <a:pt x="272" y="144"/>
                </a:lnTo>
                <a:lnTo>
                  <a:pt x="283" y="144"/>
                </a:lnTo>
                <a:lnTo>
                  <a:pt x="283" y="189"/>
                </a:lnTo>
                <a:lnTo>
                  <a:pt x="302" y="144"/>
                </a:lnTo>
                <a:lnTo>
                  <a:pt x="311" y="144"/>
                </a:lnTo>
                <a:lnTo>
                  <a:pt x="311" y="213"/>
                </a:lnTo>
                <a:close/>
                <a:moveTo>
                  <a:pt x="364" y="213"/>
                </a:moveTo>
                <a:lnTo>
                  <a:pt x="353" y="213"/>
                </a:lnTo>
                <a:lnTo>
                  <a:pt x="353" y="153"/>
                </a:lnTo>
                <a:lnTo>
                  <a:pt x="337" y="153"/>
                </a:lnTo>
                <a:lnTo>
                  <a:pt x="337" y="213"/>
                </a:lnTo>
                <a:lnTo>
                  <a:pt x="327" y="213"/>
                </a:lnTo>
                <a:lnTo>
                  <a:pt x="327" y="144"/>
                </a:lnTo>
                <a:lnTo>
                  <a:pt x="364" y="144"/>
                </a:lnTo>
                <a:lnTo>
                  <a:pt x="364" y="213"/>
                </a:lnTo>
                <a:close/>
                <a:moveTo>
                  <a:pt x="415" y="213"/>
                </a:moveTo>
                <a:lnTo>
                  <a:pt x="404" y="213"/>
                </a:lnTo>
                <a:lnTo>
                  <a:pt x="404" y="206"/>
                </a:lnTo>
                <a:cubicBezTo>
                  <a:pt x="403" y="208"/>
                  <a:pt x="402" y="210"/>
                  <a:pt x="400" y="211"/>
                </a:cubicBezTo>
                <a:cubicBezTo>
                  <a:pt x="398" y="213"/>
                  <a:pt x="395" y="214"/>
                  <a:pt x="392" y="214"/>
                </a:cubicBezTo>
                <a:cubicBezTo>
                  <a:pt x="387" y="214"/>
                  <a:pt x="384" y="212"/>
                  <a:pt x="380" y="208"/>
                </a:cubicBezTo>
                <a:cubicBezTo>
                  <a:pt x="377" y="205"/>
                  <a:pt x="376" y="200"/>
                  <a:pt x="376" y="193"/>
                </a:cubicBezTo>
                <a:cubicBezTo>
                  <a:pt x="376" y="186"/>
                  <a:pt x="378" y="181"/>
                  <a:pt x="382" y="177"/>
                </a:cubicBezTo>
                <a:cubicBezTo>
                  <a:pt x="386" y="174"/>
                  <a:pt x="391" y="173"/>
                  <a:pt x="397" y="173"/>
                </a:cubicBezTo>
                <a:lnTo>
                  <a:pt x="404" y="173"/>
                </a:lnTo>
                <a:lnTo>
                  <a:pt x="404" y="162"/>
                </a:lnTo>
                <a:cubicBezTo>
                  <a:pt x="404" y="155"/>
                  <a:pt x="401" y="152"/>
                  <a:pt x="396" y="152"/>
                </a:cubicBezTo>
                <a:cubicBezTo>
                  <a:pt x="394" y="152"/>
                  <a:pt x="392" y="153"/>
                  <a:pt x="390" y="154"/>
                </a:cubicBezTo>
                <a:cubicBezTo>
                  <a:pt x="389" y="156"/>
                  <a:pt x="388" y="159"/>
                  <a:pt x="388" y="162"/>
                </a:cubicBezTo>
                <a:lnTo>
                  <a:pt x="377" y="162"/>
                </a:lnTo>
                <a:cubicBezTo>
                  <a:pt x="377" y="156"/>
                  <a:pt x="379" y="151"/>
                  <a:pt x="382" y="148"/>
                </a:cubicBezTo>
                <a:cubicBezTo>
                  <a:pt x="386" y="144"/>
                  <a:pt x="390" y="142"/>
                  <a:pt x="396" y="142"/>
                </a:cubicBezTo>
                <a:cubicBezTo>
                  <a:pt x="402" y="142"/>
                  <a:pt x="406" y="144"/>
                  <a:pt x="409" y="147"/>
                </a:cubicBezTo>
                <a:cubicBezTo>
                  <a:pt x="413" y="151"/>
                  <a:pt x="415" y="156"/>
                  <a:pt x="415" y="162"/>
                </a:cubicBezTo>
                <a:lnTo>
                  <a:pt x="415" y="213"/>
                </a:lnTo>
                <a:close/>
                <a:moveTo>
                  <a:pt x="404" y="193"/>
                </a:moveTo>
                <a:lnTo>
                  <a:pt x="404" y="181"/>
                </a:lnTo>
                <a:lnTo>
                  <a:pt x="398" y="181"/>
                </a:lnTo>
                <a:cubicBezTo>
                  <a:pt x="394" y="181"/>
                  <a:pt x="392" y="181"/>
                  <a:pt x="390" y="183"/>
                </a:cubicBezTo>
                <a:cubicBezTo>
                  <a:pt x="388" y="185"/>
                  <a:pt x="387" y="188"/>
                  <a:pt x="387" y="193"/>
                </a:cubicBezTo>
                <a:cubicBezTo>
                  <a:pt x="387" y="200"/>
                  <a:pt x="390" y="204"/>
                  <a:pt x="395" y="204"/>
                </a:cubicBezTo>
                <a:cubicBezTo>
                  <a:pt x="398" y="204"/>
                  <a:pt x="400" y="203"/>
                  <a:pt x="401" y="201"/>
                </a:cubicBezTo>
                <a:cubicBezTo>
                  <a:pt x="403" y="199"/>
                  <a:pt x="404" y="197"/>
                  <a:pt x="404" y="193"/>
                </a:cubicBezTo>
                <a:close/>
                <a:moveTo>
                  <a:pt x="469" y="213"/>
                </a:moveTo>
                <a:lnTo>
                  <a:pt x="459" y="213"/>
                </a:lnTo>
                <a:lnTo>
                  <a:pt x="459" y="153"/>
                </a:lnTo>
                <a:lnTo>
                  <a:pt x="445" y="153"/>
                </a:lnTo>
                <a:lnTo>
                  <a:pt x="445" y="185"/>
                </a:lnTo>
                <a:cubicBezTo>
                  <a:pt x="445" y="195"/>
                  <a:pt x="444" y="203"/>
                  <a:pt x="441" y="207"/>
                </a:cubicBezTo>
                <a:cubicBezTo>
                  <a:pt x="438" y="211"/>
                  <a:pt x="433" y="213"/>
                  <a:pt x="427" y="213"/>
                </a:cubicBezTo>
                <a:lnTo>
                  <a:pt x="424" y="213"/>
                </a:lnTo>
                <a:lnTo>
                  <a:pt x="424" y="203"/>
                </a:lnTo>
                <a:lnTo>
                  <a:pt x="425" y="203"/>
                </a:lnTo>
                <a:cubicBezTo>
                  <a:pt x="427" y="203"/>
                  <a:pt x="428" y="203"/>
                  <a:pt x="429" y="202"/>
                </a:cubicBezTo>
                <a:cubicBezTo>
                  <a:pt x="430" y="202"/>
                  <a:pt x="431" y="201"/>
                  <a:pt x="432" y="200"/>
                </a:cubicBezTo>
                <a:cubicBezTo>
                  <a:pt x="433" y="199"/>
                  <a:pt x="434" y="197"/>
                  <a:pt x="434" y="194"/>
                </a:cubicBezTo>
                <a:cubicBezTo>
                  <a:pt x="435" y="191"/>
                  <a:pt x="435" y="187"/>
                  <a:pt x="435" y="183"/>
                </a:cubicBezTo>
                <a:lnTo>
                  <a:pt x="435" y="144"/>
                </a:lnTo>
                <a:lnTo>
                  <a:pt x="469" y="144"/>
                </a:lnTo>
                <a:lnTo>
                  <a:pt x="469" y="213"/>
                </a:lnTo>
                <a:close/>
                <a:moveTo>
                  <a:pt x="518" y="175"/>
                </a:moveTo>
                <a:cubicBezTo>
                  <a:pt x="521" y="179"/>
                  <a:pt x="523" y="184"/>
                  <a:pt x="523" y="192"/>
                </a:cubicBezTo>
                <a:cubicBezTo>
                  <a:pt x="523" y="199"/>
                  <a:pt x="521" y="204"/>
                  <a:pt x="518" y="208"/>
                </a:cubicBezTo>
                <a:cubicBezTo>
                  <a:pt x="515" y="211"/>
                  <a:pt x="510" y="213"/>
                  <a:pt x="503" y="213"/>
                </a:cubicBezTo>
                <a:lnTo>
                  <a:pt x="485" y="213"/>
                </a:lnTo>
                <a:lnTo>
                  <a:pt x="485" y="144"/>
                </a:lnTo>
                <a:lnTo>
                  <a:pt x="495" y="144"/>
                </a:lnTo>
                <a:lnTo>
                  <a:pt x="495" y="170"/>
                </a:lnTo>
                <a:lnTo>
                  <a:pt x="503" y="170"/>
                </a:lnTo>
                <a:cubicBezTo>
                  <a:pt x="510" y="170"/>
                  <a:pt x="515" y="172"/>
                  <a:pt x="518" y="175"/>
                </a:cubicBezTo>
                <a:close/>
                <a:moveTo>
                  <a:pt x="512" y="192"/>
                </a:moveTo>
                <a:cubicBezTo>
                  <a:pt x="512" y="187"/>
                  <a:pt x="511" y="184"/>
                  <a:pt x="510" y="183"/>
                </a:cubicBezTo>
                <a:cubicBezTo>
                  <a:pt x="508" y="181"/>
                  <a:pt x="506" y="180"/>
                  <a:pt x="503" y="180"/>
                </a:cubicBezTo>
                <a:lnTo>
                  <a:pt x="495" y="180"/>
                </a:lnTo>
                <a:lnTo>
                  <a:pt x="495" y="203"/>
                </a:lnTo>
                <a:lnTo>
                  <a:pt x="503" y="203"/>
                </a:lnTo>
                <a:cubicBezTo>
                  <a:pt x="506" y="203"/>
                  <a:pt x="508" y="202"/>
                  <a:pt x="510" y="200"/>
                </a:cubicBezTo>
                <a:cubicBezTo>
                  <a:pt x="511" y="198"/>
                  <a:pt x="512" y="196"/>
                  <a:pt x="512" y="192"/>
                </a:cubicBezTo>
                <a:close/>
                <a:moveTo>
                  <a:pt x="572" y="213"/>
                </a:moveTo>
                <a:lnTo>
                  <a:pt x="561" y="213"/>
                </a:lnTo>
                <a:lnTo>
                  <a:pt x="561" y="182"/>
                </a:lnTo>
                <a:lnTo>
                  <a:pt x="545" y="182"/>
                </a:lnTo>
                <a:lnTo>
                  <a:pt x="545" y="213"/>
                </a:lnTo>
                <a:lnTo>
                  <a:pt x="534" y="213"/>
                </a:lnTo>
                <a:lnTo>
                  <a:pt x="534" y="144"/>
                </a:lnTo>
                <a:lnTo>
                  <a:pt x="545" y="144"/>
                </a:lnTo>
                <a:lnTo>
                  <a:pt x="545" y="172"/>
                </a:lnTo>
                <a:lnTo>
                  <a:pt x="561" y="172"/>
                </a:lnTo>
                <a:lnTo>
                  <a:pt x="561" y="144"/>
                </a:lnTo>
                <a:lnTo>
                  <a:pt x="572" y="144"/>
                </a:lnTo>
                <a:lnTo>
                  <a:pt x="572" y="213"/>
                </a:lnTo>
                <a:close/>
                <a:moveTo>
                  <a:pt x="643" y="213"/>
                </a:moveTo>
                <a:lnTo>
                  <a:pt x="632" y="213"/>
                </a:lnTo>
                <a:lnTo>
                  <a:pt x="632" y="144"/>
                </a:lnTo>
                <a:lnTo>
                  <a:pt x="643" y="144"/>
                </a:lnTo>
                <a:lnTo>
                  <a:pt x="643" y="213"/>
                </a:lnTo>
                <a:close/>
                <a:moveTo>
                  <a:pt x="620" y="175"/>
                </a:moveTo>
                <a:cubicBezTo>
                  <a:pt x="623" y="179"/>
                  <a:pt x="625" y="184"/>
                  <a:pt x="625" y="192"/>
                </a:cubicBezTo>
                <a:cubicBezTo>
                  <a:pt x="625" y="199"/>
                  <a:pt x="623" y="204"/>
                  <a:pt x="620" y="208"/>
                </a:cubicBezTo>
                <a:cubicBezTo>
                  <a:pt x="617" y="211"/>
                  <a:pt x="613" y="213"/>
                  <a:pt x="606" y="213"/>
                </a:cubicBezTo>
                <a:lnTo>
                  <a:pt x="587" y="213"/>
                </a:lnTo>
                <a:lnTo>
                  <a:pt x="587" y="144"/>
                </a:lnTo>
                <a:lnTo>
                  <a:pt x="598" y="144"/>
                </a:lnTo>
                <a:lnTo>
                  <a:pt x="598" y="170"/>
                </a:lnTo>
                <a:lnTo>
                  <a:pt x="606" y="170"/>
                </a:lnTo>
                <a:cubicBezTo>
                  <a:pt x="613" y="170"/>
                  <a:pt x="617" y="172"/>
                  <a:pt x="620" y="175"/>
                </a:cubicBezTo>
                <a:close/>
                <a:moveTo>
                  <a:pt x="614" y="192"/>
                </a:moveTo>
                <a:cubicBezTo>
                  <a:pt x="614" y="187"/>
                  <a:pt x="613" y="184"/>
                  <a:pt x="612" y="183"/>
                </a:cubicBezTo>
                <a:cubicBezTo>
                  <a:pt x="611" y="181"/>
                  <a:pt x="608" y="180"/>
                  <a:pt x="605" y="180"/>
                </a:cubicBezTo>
                <a:lnTo>
                  <a:pt x="598" y="180"/>
                </a:lnTo>
                <a:lnTo>
                  <a:pt x="598" y="203"/>
                </a:lnTo>
                <a:lnTo>
                  <a:pt x="605" y="203"/>
                </a:lnTo>
                <a:cubicBezTo>
                  <a:pt x="608" y="203"/>
                  <a:pt x="611" y="202"/>
                  <a:pt x="612" y="200"/>
                </a:cubicBezTo>
                <a:cubicBezTo>
                  <a:pt x="613" y="198"/>
                  <a:pt x="614" y="196"/>
                  <a:pt x="614" y="192"/>
                </a:cubicBezTo>
                <a:close/>
                <a:moveTo>
                  <a:pt x="698" y="213"/>
                </a:moveTo>
                <a:lnTo>
                  <a:pt x="687" y="213"/>
                </a:lnTo>
                <a:lnTo>
                  <a:pt x="687" y="167"/>
                </a:lnTo>
                <a:lnTo>
                  <a:pt x="668" y="213"/>
                </a:lnTo>
                <a:lnTo>
                  <a:pt x="658" y="213"/>
                </a:lnTo>
                <a:lnTo>
                  <a:pt x="658" y="144"/>
                </a:lnTo>
                <a:lnTo>
                  <a:pt x="669" y="144"/>
                </a:lnTo>
                <a:lnTo>
                  <a:pt x="669" y="189"/>
                </a:lnTo>
                <a:lnTo>
                  <a:pt x="688" y="144"/>
                </a:lnTo>
                <a:lnTo>
                  <a:pt x="698" y="144"/>
                </a:lnTo>
                <a:lnTo>
                  <a:pt x="698" y="213"/>
                </a:lnTo>
                <a:close/>
                <a:moveTo>
                  <a:pt x="694" y="120"/>
                </a:moveTo>
                <a:cubicBezTo>
                  <a:pt x="693" y="130"/>
                  <a:pt x="688" y="135"/>
                  <a:pt x="678" y="135"/>
                </a:cubicBezTo>
                <a:cubicBezTo>
                  <a:pt x="668" y="135"/>
                  <a:pt x="662" y="130"/>
                  <a:pt x="662" y="120"/>
                </a:cubicBezTo>
                <a:lnTo>
                  <a:pt x="670" y="120"/>
                </a:lnTo>
                <a:cubicBezTo>
                  <a:pt x="671" y="125"/>
                  <a:pt x="673" y="127"/>
                  <a:pt x="678" y="127"/>
                </a:cubicBezTo>
                <a:cubicBezTo>
                  <a:pt x="683" y="127"/>
                  <a:pt x="685" y="125"/>
                  <a:pt x="686" y="120"/>
                </a:cubicBezTo>
                <a:lnTo>
                  <a:pt x="694" y="120"/>
                </a:lnTo>
                <a:close/>
                <a:moveTo>
                  <a:pt x="272" y="278"/>
                </a:moveTo>
                <a:cubicBezTo>
                  <a:pt x="272" y="282"/>
                  <a:pt x="273" y="288"/>
                  <a:pt x="273" y="296"/>
                </a:cubicBezTo>
                <a:cubicBezTo>
                  <a:pt x="273" y="304"/>
                  <a:pt x="272" y="310"/>
                  <a:pt x="272" y="315"/>
                </a:cubicBezTo>
                <a:cubicBezTo>
                  <a:pt x="271" y="319"/>
                  <a:pt x="270" y="323"/>
                  <a:pt x="268" y="325"/>
                </a:cubicBezTo>
                <a:cubicBezTo>
                  <a:pt x="264" y="330"/>
                  <a:pt x="260" y="332"/>
                  <a:pt x="253" y="332"/>
                </a:cubicBezTo>
                <a:cubicBezTo>
                  <a:pt x="247" y="332"/>
                  <a:pt x="242" y="330"/>
                  <a:pt x="238" y="325"/>
                </a:cubicBezTo>
                <a:cubicBezTo>
                  <a:pt x="237" y="323"/>
                  <a:pt x="235" y="319"/>
                  <a:pt x="234" y="315"/>
                </a:cubicBezTo>
                <a:cubicBezTo>
                  <a:pt x="234" y="310"/>
                  <a:pt x="233" y="304"/>
                  <a:pt x="233" y="296"/>
                </a:cubicBezTo>
                <a:cubicBezTo>
                  <a:pt x="233" y="288"/>
                  <a:pt x="234" y="282"/>
                  <a:pt x="234" y="278"/>
                </a:cubicBezTo>
                <a:cubicBezTo>
                  <a:pt x="235" y="273"/>
                  <a:pt x="237" y="270"/>
                  <a:pt x="238" y="267"/>
                </a:cubicBezTo>
                <a:cubicBezTo>
                  <a:pt x="242" y="263"/>
                  <a:pt x="247" y="261"/>
                  <a:pt x="253" y="261"/>
                </a:cubicBezTo>
                <a:cubicBezTo>
                  <a:pt x="260" y="261"/>
                  <a:pt x="264" y="263"/>
                  <a:pt x="268" y="267"/>
                </a:cubicBezTo>
                <a:cubicBezTo>
                  <a:pt x="270" y="270"/>
                  <a:pt x="271" y="273"/>
                  <a:pt x="272" y="278"/>
                </a:cubicBezTo>
                <a:close/>
                <a:moveTo>
                  <a:pt x="262" y="296"/>
                </a:moveTo>
                <a:cubicBezTo>
                  <a:pt x="262" y="289"/>
                  <a:pt x="262" y="284"/>
                  <a:pt x="261" y="280"/>
                </a:cubicBezTo>
                <a:cubicBezTo>
                  <a:pt x="261" y="277"/>
                  <a:pt x="260" y="275"/>
                  <a:pt x="259" y="273"/>
                </a:cubicBezTo>
                <a:cubicBezTo>
                  <a:pt x="258" y="271"/>
                  <a:pt x="256" y="270"/>
                  <a:pt x="253" y="270"/>
                </a:cubicBezTo>
                <a:cubicBezTo>
                  <a:pt x="250" y="270"/>
                  <a:pt x="248" y="271"/>
                  <a:pt x="247" y="273"/>
                </a:cubicBezTo>
                <a:cubicBezTo>
                  <a:pt x="246" y="275"/>
                  <a:pt x="245" y="277"/>
                  <a:pt x="245" y="281"/>
                </a:cubicBezTo>
                <a:cubicBezTo>
                  <a:pt x="244" y="284"/>
                  <a:pt x="244" y="289"/>
                  <a:pt x="244" y="296"/>
                </a:cubicBezTo>
                <a:cubicBezTo>
                  <a:pt x="244" y="303"/>
                  <a:pt x="244" y="308"/>
                  <a:pt x="245" y="312"/>
                </a:cubicBezTo>
                <a:cubicBezTo>
                  <a:pt x="245" y="315"/>
                  <a:pt x="246" y="317"/>
                  <a:pt x="247" y="319"/>
                </a:cubicBezTo>
                <a:cubicBezTo>
                  <a:pt x="248" y="321"/>
                  <a:pt x="250" y="322"/>
                  <a:pt x="253" y="322"/>
                </a:cubicBezTo>
                <a:cubicBezTo>
                  <a:pt x="256" y="322"/>
                  <a:pt x="258" y="321"/>
                  <a:pt x="259" y="319"/>
                </a:cubicBezTo>
                <a:cubicBezTo>
                  <a:pt x="260" y="317"/>
                  <a:pt x="261" y="315"/>
                  <a:pt x="261" y="312"/>
                </a:cubicBezTo>
                <a:cubicBezTo>
                  <a:pt x="262" y="308"/>
                  <a:pt x="262" y="303"/>
                  <a:pt x="262" y="296"/>
                </a:cubicBezTo>
                <a:close/>
                <a:moveTo>
                  <a:pt x="329" y="331"/>
                </a:moveTo>
                <a:lnTo>
                  <a:pt x="317" y="331"/>
                </a:lnTo>
                <a:lnTo>
                  <a:pt x="297" y="295"/>
                </a:lnTo>
                <a:lnTo>
                  <a:pt x="315" y="262"/>
                </a:lnTo>
                <a:lnTo>
                  <a:pt x="327" y="262"/>
                </a:lnTo>
                <a:lnTo>
                  <a:pt x="308" y="294"/>
                </a:lnTo>
                <a:lnTo>
                  <a:pt x="329" y="331"/>
                </a:lnTo>
                <a:close/>
                <a:moveTo>
                  <a:pt x="297" y="331"/>
                </a:moveTo>
                <a:lnTo>
                  <a:pt x="286" y="331"/>
                </a:lnTo>
                <a:lnTo>
                  <a:pt x="286" y="262"/>
                </a:lnTo>
                <a:lnTo>
                  <a:pt x="297" y="262"/>
                </a:lnTo>
                <a:lnTo>
                  <a:pt x="297" y="331"/>
                </a:lnTo>
                <a:close/>
                <a:moveTo>
                  <a:pt x="375" y="276"/>
                </a:moveTo>
                <a:cubicBezTo>
                  <a:pt x="376" y="281"/>
                  <a:pt x="376" y="287"/>
                  <a:pt x="376" y="296"/>
                </a:cubicBezTo>
                <a:cubicBezTo>
                  <a:pt x="376" y="305"/>
                  <a:pt x="376" y="312"/>
                  <a:pt x="375" y="316"/>
                </a:cubicBezTo>
                <a:cubicBezTo>
                  <a:pt x="375" y="321"/>
                  <a:pt x="373" y="324"/>
                  <a:pt x="371" y="327"/>
                </a:cubicBezTo>
                <a:cubicBezTo>
                  <a:pt x="368" y="330"/>
                  <a:pt x="364" y="332"/>
                  <a:pt x="360" y="332"/>
                </a:cubicBezTo>
                <a:cubicBezTo>
                  <a:pt x="357" y="332"/>
                  <a:pt x="354" y="331"/>
                  <a:pt x="352" y="330"/>
                </a:cubicBezTo>
                <a:cubicBezTo>
                  <a:pt x="351" y="329"/>
                  <a:pt x="349" y="327"/>
                  <a:pt x="348" y="326"/>
                </a:cubicBezTo>
                <a:lnTo>
                  <a:pt x="348" y="357"/>
                </a:lnTo>
                <a:lnTo>
                  <a:pt x="338" y="357"/>
                </a:lnTo>
                <a:lnTo>
                  <a:pt x="338" y="262"/>
                </a:lnTo>
                <a:lnTo>
                  <a:pt x="348" y="262"/>
                </a:lnTo>
                <a:lnTo>
                  <a:pt x="348" y="267"/>
                </a:lnTo>
                <a:cubicBezTo>
                  <a:pt x="349" y="266"/>
                  <a:pt x="350" y="264"/>
                  <a:pt x="352" y="263"/>
                </a:cubicBezTo>
                <a:cubicBezTo>
                  <a:pt x="354" y="261"/>
                  <a:pt x="357" y="261"/>
                  <a:pt x="360" y="261"/>
                </a:cubicBezTo>
                <a:cubicBezTo>
                  <a:pt x="364" y="261"/>
                  <a:pt x="368" y="262"/>
                  <a:pt x="371" y="266"/>
                </a:cubicBezTo>
                <a:cubicBezTo>
                  <a:pt x="373" y="268"/>
                  <a:pt x="375" y="272"/>
                  <a:pt x="375" y="276"/>
                </a:cubicBezTo>
                <a:close/>
                <a:moveTo>
                  <a:pt x="365" y="312"/>
                </a:moveTo>
                <a:cubicBezTo>
                  <a:pt x="365" y="309"/>
                  <a:pt x="365" y="304"/>
                  <a:pt x="365" y="296"/>
                </a:cubicBezTo>
                <a:cubicBezTo>
                  <a:pt x="365" y="289"/>
                  <a:pt x="365" y="283"/>
                  <a:pt x="365" y="280"/>
                </a:cubicBezTo>
                <a:cubicBezTo>
                  <a:pt x="364" y="277"/>
                  <a:pt x="364" y="275"/>
                  <a:pt x="362" y="273"/>
                </a:cubicBezTo>
                <a:cubicBezTo>
                  <a:pt x="361" y="271"/>
                  <a:pt x="359" y="270"/>
                  <a:pt x="357" y="270"/>
                </a:cubicBezTo>
                <a:cubicBezTo>
                  <a:pt x="354" y="270"/>
                  <a:pt x="352" y="271"/>
                  <a:pt x="351" y="272"/>
                </a:cubicBezTo>
                <a:cubicBezTo>
                  <a:pt x="349" y="274"/>
                  <a:pt x="348" y="277"/>
                  <a:pt x="348" y="280"/>
                </a:cubicBezTo>
                <a:lnTo>
                  <a:pt x="348" y="312"/>
                </a:lnTo>
                <a:cubicBezTo>
                  <a:pt x="348" y="315"/>
                  <a:pt x="349" y="318"/>
                  <a:pt x="351" y="320"/>
                </a:cubicBezTo>
                <a:cubicBezTo>
                  <a:pt x="352" y="321"/>
                  <a:pt x="354" y="322"/>
                  <a:pt x="357" y="322"/>
                </a:cubicBezTo>
                <a:cubicBezTo>
                  <a:pt x="359" y="322"/>
                  <a:pt x="361" y="321"/>
                  <a:pt x="362" y="319"/>
                </a:cubicBezTo>
                <a:cubicBezTo>
                  <a:pt x="364" y="318"/>
                  <a:pt x="364" y="315"/>
                  <a:pt x="365" y="312"/>
                </a:cubicBezTo>
                <a:close/>
                <a:moveTo>
                  <a:pt x="427" y="262"/>
                </a:moveTo>
                <a:lnTo>
                  <a:pt x="407" y="342"/>
                </a:lnTo>
                <a:cubicBezTo>
                  <a:pt x="406" y="348"/>
                  <a:pt x="403" y="351"/>
                  <a:pt x="400" y="353"/>
                </a:cubicBezTo>
                <a:cubicBezTo>
                  <a:pt x="396" y="356"/>
                  <a:pt x="391" y="357"/>
                  <a:pt x="384" y="357"/>
                </a:cubicBezTo>
                <a:lnTo>
                  <a:pt x="384" y="347"/>
                </a:lnTo>
                <a:cubicBezTo>
                  <a:pt x="388" y="347"/>
                  <a:pt x="391" y="346"/>
                  <a:pt x="393" y="345"/>
                </a:cubicBezTo>
                <a:cubicBezTo>
                  <a:pt x="395" y="344"/>
                  <a:pt x="396" y="342"/>
                  <a:pt x="397" y="339"/>
                </a:cubicBezTo>
                <a:lnTo>
                  <a:pt x="399" y="331"/>
                </a:lnTo>
                <a:lnTo>
                  <a:pt x="382" y="262"/>
                </a:lnTo>
                <a:lnTo>
                  <a:pt x="394" y="262"/>
                </a:lnTo>
                <a:lnTo>
                  <a:pt x="404" y="313"/>
                </a:lnTo>
                <a:lnTo>
                  <a:pt x="415" y="262"/>
                </a:lnTo>
                <a:lnTo>
                  <a:pt x="427" y="262"/>
                </a:lnTo>
                <a:close/>
                <a:moveTo>
                  <a:pt x="467" y="262"/>
                </a:moveTo>
                <a:lnTo>
                  <a:pt x="467" y="271"/>
                </a:lnTo>
                <a:lnTo>
                  <a:pt x="446" y="271"/>
                </a:lnTo>
                <a:lnTo>
                  <a:pt x="446" y="331"/>
                </a:lnTo>
                <a:lnTo>
                  <a:pt x="435" y="331"/>
                </a:lnTo>
                <a:lnTo>
                  <a:pt x="435" y="262"/>
                </a:lnTo>
                <a:lnTo>
                  <a:pt x="467" y="262"/>
                </a:lnTo>
                <a:close/>
              </a:path>
            </a:pathLst>
          </a:custGeom>
          <a:solidFill>
            <a:srgbClr val="2B2A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0" name="Freeform 55"/>
          <p:cNvSpPr>
            <a:spLocks noEditPoints="1"/>
          </p:cNvSpPr>
          <p:nvPr/>
        </p:nvSpPr>
        <p:spPr bwMode="auto">
          <a:xfrm>
            <a:off x="6112450" y="2752648"/>
            <a:ext cx="557474" cy="284966"/>
          </a:xfrm>
          <a:custGeom>
            <a:avLst/>
            <a:gdLst>
              <a:gd name="T0" fmla="*/ 104 w 698"/>
              <a:gd name="T1" fmla="*/ 95 h 357"/>
              <a:gd name="T2" fmla="*/ 217 w 698"/>
              <a:gd name="T3" fmla="*/ 60 h 357"/>
              <a:gd name="T4" fmla="*/ 183 w 698"/>
              <a:gd name="T5" fmla="*/ 31 h 357"/>
              <a:gd name="T6" fmla="*/ 192 w 698"/>
              <a:gd name="T7" fmla="*/ 37 h 357"/>
              <a:gd name="T8" fmla="*/ 206 w 698"/>
              <a:gd name="T9" fmla="*/ 60 h 357"/>
              <a:gd name="T10" fmla="*/ 266 w 698"/>
              <a:gd name="T11" fmla="*/ 26 h 357"/>
              <a:gd name="T12" fmla="*/ 317 w 698"/>
              <a:gd name="T13" fmla="*/ 83 h 357"/>
              <a:gd name="T14" fmla="*/ 304 w 698"/>
              <a:gd name="T15" fmla="*/ 80 h 357"/>
              <a:gd name="T16" fmla="*/ 331 w 698"/>
              <a:gd name="T17" fmla="*/ 55 h 357"/>
              <a:gd name="T18" fmla="*/ 382 w 698"/>
              <a:gd name="T19" fmla="*/ 64 h 357"/>
              <a:gd name="T20" fmla="*/ 382 w 698"/>
              <a:gd name="T21" fmla="*/ 26 h 357"/>
              <a:gd name="T22" fmla="*/ 406 w 698"/>
              <a:gd name="T23" fmla="*/ 42 h 357"/>
              <a:gd name="T24" fmla="*/ 419 w 698"/>
              <a:gd name="T25" fmla="*/ 37 h 357"/>
              <a:gd name="T26" fmla="*/ 444 w 698"/>
              <a:gd name="T27" fmla="*/ 76 h 357"/>
              <a:gd name="T28" fmla="*/ 467 w 698"/>
              <a:gd name="T29" fmla="*/ 95 h 357"/>
              <a:gd name="T30" fmla="*/ 537 w 698"/>
              <a:gd name="T31" fmla="*/ 90 h 357"/>
              <a:gd name="T32" fmla="*/ 537 w 698"/>
              <a:gd name="T33" fmla="*/ 31 h 357"/>
              <a:gd name="T34" fmla="*/ 514 w 698"/>
              <a:gd name="T35" fmla="*/ 60 h 357"/>
              <a:gd name="T36" fmla="*/ 583 w 698"/>
              <a:gd name="T37" fmla="*/ 95 h 357"/>
              <a:gd name="T38" fmla="*/ 594 w 698"/>
              <a:gd name="T39" fmla="*/ 26 h 357"/>
              <a:gd name="T40" fmla="*/ 591 w 698"/>
              <a:gd name="T41" fmla="*/ 3 h 357"/>
              <a:gd name="T42" fmla="*/ 0 w 698"/>
              <a:gd name="T43" fmla="*/ 213 h 357"/>
              <a:gd name="T44" fmla="*/ 83 w 698"/>
              <a:gd name="T45" fmla="*/ 224 h 357"/>
              <a:gd name="T46" fmla="*/ 70 w 698"/>
              <a:gd name="T47" fmla="*/ 144 h 357"/>
              <a:gd name="T48" fmla="*/ 122 w 698"/>
              <a:gd name="T49" fmla="*/ 213 h 357"/>
              <a:gd name="T50" fmla="*/ 148 w 698"/>
              <a:gd name="T51" fmla="*/ 213 h 357"/>
              <a:gd name="T52" fmla="*/ 174 w 698"/>
              <a:gd name="T53" fmla="*/ 190 h 357"/>
              <a:gd name="T54" fmla="*/ 218 w 698"/>
              <a:gd name="T55" fmla="*/ 144 h 357"/>
              <a:gd name="T56" fmla="*/ 262 w 698"/>
              <a:gd name="T57" fmla="*/ 230 h 357"/>
              <a:gd name="T58" fmla="*/ 283 w 698"/>
              <a:gd name="T59" fmla="*/ 190 h 357"/>
              <a:gd name="T60" fmla="*/ 338 w 698"/>
              <a:gd name="T61" fmla="*/ 213 h 357"/>
              <a:gd name="T62" fmla="*/ 400 w 698"/>
              <a:gd name="T63" fmla="*/ 211 h 357"/>
              <a:gd name="T64" fmla="*/ 396 w 698"/>
              <a:gd name="T65" fmla="*/ 152 h 357"/>
              <a:gd name="T66" fmla="*/ 415 w 698"/>
              <a:gd name="T67" fmla="*/ 213 h 357"/>
              <a:gd name="T68" fmla="*/ 404 w 698"/>
              <a:gd name="T69" fmla="*/ 194 h 357"/>
              <a:gd name="T70" fmla="*/ 424 w 698"/>
              <a:gd name="T71" fmla="*/ 213 h 357"/>
              <a:gd name="T72" fmla="*/ 470 w 698"/>
              <a:gd name="T73" fmla="*/ 144 h 357"/>
              <a:gd name="T74" fmla="*/ 496 w 698"/>
              <a:gd name="T75" fmla="*/ 144 h 357"/>
              <a:gd name="T76" fmla="*/ 496 w 698"/>
              <a:gd name="T77" fmla="*/ 203 h 357"/>
              <a:gd name="T78" fmla="*/ 545 w 698"/>
              <a:gd name="T79" fmla="*/ 213 h 357"/>
              <a:gd name="T80" fmla="*/ 572 w 698"/>
              <a:gd name="T81" fmla="*/ 213 h 357"/>
              <a:gd name="T82" fmla="*/ 620 w 698"/>
              <a:gd name="T83" fmla="*/ 208 h 357"/>
              <a:gd name="T84" fmla="*/ 614 w 698"/>
              <a:gd name="T85" fmla="*/ 192 h 357"/>
              <a:gd name="T86" fmla="*/ 698 w 698"/>
              <a:gd name="T87" fmla="*/ 213 h 357"/>
              <a:gd name="T88" fmla="*/ 688 w 698"/>
              <a:gd name="T89" fmla="*/ 144 h 357"/>
              <a:gd name="T90" fmla="*/ 686 w 698"/>
              <a:gd name="T91" fmla="*/ 121 h 357"/>
              <a:gd name="T92" fmla="*/ 235 w 698"/>
              <a:gd name="T93" fmla="*/ 315 h 357"/>
              <a:gd name="T94" fmla="*/ 261 w 698"/>
              <a:gd name="T95" fmla="*/ 281 h 357"/>
              <a:gd name="T96" fmla="*/ 253 w 698"/>
              <a:gd name="T97" fmla="*/ 322 h 357"/>
              <a:gd name="T98" fmla="*/ 327 w 698"/>
              <a:gd name="T99" fmla="*/ 262 h 357"/>
              <a:gd name="T100" fmla="*/ 375 w 698"/>
              <a:gd name="T101" fmla="*/ 276 h 357"/>
              <a:gd name="T102" fmla="*/ 338 w 698"/>
              <a:gd name="T103" fmla="*/ 357 h 357"/>
              <a:gd name="T104" fmla="*/ 365 w 698"/>
              <a:gd name="T105" fmla="*/ 313 h 357"/>
              <a:gd name="T106" fmla="*/ 351 w 698"/>
              <a:gd name="T107" fmla="*/ 320 h 357"/>
              <a:gd name="T108" fmla="*/ 384 w 698"/>
              <a:gd name="T109" fmla="*/ 347 h 357"/>
              <a:gd name="T110" fmla="*/ 427 w 698"/>
              <a:gd name="T111" fmla="*/ 262 h 3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698" h="357">
                <a:moveTo>
                  <a:pt x="164" y="95"/>
                </a:moveTo>
                <a:lnTo>
                  <a:pt x="152" y="95"/>
                </a:lnTo>
                <a:lnTo>
                  <a:pt x="152" y="27"/>
                </a:lnTo>
                <a:lnTo>
                  <a:pt x="137" y="72"/>
                </a:lnTo>
                <a:lnTo>
                  <a:pt x="130" y="72"/>
                </a:lnTo>
                <a:lnTo>
                  <a:pt x="116" y="28"/>
                </a:lnTo>
                <a:lnTo>
                  <a:pt x="116" y="95"/>
                </a:lnTo>
                <a:lnTo>
                  <a:pt x="104" y="95"/>
                </a:lnTo>
                <a:lnTo>
                  <a:pt x="104" y="0"/>
                </a:lnTo>
                <a:lnTo>
                  <a:pt x="115" y="0"/>
                </a:lnTo>
                <a:lnTo>
                  <a:pt x="134" y="53"/>
                </a:lnTo>
                <a:lnTo>
                  <a:pt x="153" y="0"/>
                </a:lnTo>
                <a:lnTo>
                  <a:pt x="164" y="0"/>
                </a:lnTo>
                <a:lnTo>
                  <a:pt x="164" y="95"/>
                </a:lnTo>
                <a:close/>
                <a:moveTo>
                  <a:pt x="216" y="42"/>
                </a:moveTo>
                <a:cubicBezTo>
                  <a:pt x="217" y="46"/>
                  <a:pt x="217" y="52"/>
                  <a:pt x="217" y="60"/>
                </a:cubicBezTo>
                <a:cubicBezTo>
                  <a:pt x="217" y="68"/>
                  <a:pt x="217" y="74"/>
                  <a:pt x="216" y="79"/>
                </a:cubicBezTo>
                <a:cubicBezTo>
                  <a:pt x="216" y="83"/>
                  <a:pt x="214" y="87"/>
                  <a:pt x="212" y="90"/>
                </a:cubicBezTo>
                <a:cubicBezTo>
                  <a:pt x="209" y="94"/>
                  <a:pt x="204" y="96"/>
                  <a:pt x="198" y="96"/>
                </a:cubicBezTo>
                <a:cubicBezTo>
                  <a:pt x="191" y="96"/>
                  <a:pt x="186" y="94"/>
                  <a:pt x="183" y="90"/>
                </a:cubicBezTo>
                <a:cubicBezTo>
                  <a:pt x="181" y="87"/>
                  <a:pt x="180" y="83"/>
                  <a:pt x="179" y="79"/>
                </a:cubicBezTo>
                <a:cubicBezTo>
                  <a:pt x="178" y="74"/>
                  <a:pt x="178" y="68"/>
                  <a:pt x="178" y="60"/>
                </a:cubicBezTo>
                <a:cubicBezTo>
                  <a:pt x="178" y="53"/>
                  <a:pt x="178" y="46"/>
                  <a:pt x="179" y="42"/>
                </a:cubicBezTo>
                <a:cubicBezTo>
                  <a:pt x="180" y="37"/>
                  <a:pt x="181" y="34"/>
                  <a:pt x="183" y="31"/>
                </a:cubicBezTo>
                <a:cubicBezTo>
                  <a:pt x="186" y="27"/>
                  <a:pt x="191" y="25"/>
                  <a:pt x="198" y="25"/>
                </a:cubicBezTo>
                <a:cubicBezTo>
                  <a:pt x="204" y="25"/>
                  <a:pt x="209" y="27"/>
                  <a:pt x="212" y="31"/>
                </a:cubicBezTo>
                <a:cubicBezTo>
                  <a:pt x="214" y="34"/>
                  <a:pt x="216" y="37"/>
                  <a:pt x="216" y="42"/>
                </a:cubicBezTo>
                <a:close/>
                <a:moveTo>
                  <a:pt x="206" y="60"/>
                </a:moveTo>
                <a:cubicBezTo>
                  <a:pt x="206" y="53"/>
                  <a:pt x="206" y="48"/>
                  <a:pt x="206" y="45"/>
                </a:cubicBezTo>
                <a:cubicBezTo>
                  <a:pt x="206" y="41"/>
                  <a:pt x="205" y="39"/>
                  <a:pt x="204" y="37"/>
                </a:cubicBezTo>
                <a:cubicBezTo>
                  <a:pt x="202" y="35"/>
                  <a:pt x="200" y="34"/>
                  <a:pt x="198" y="34"/>
                </a:cubicBezTo>
                <a:cubicBezTo>
                  <a:pt x="195" y="34"/>
                  <a:pt x="193" y="35"/>
                  <a:pt x="192" y="37"/>
                </a:cubicBezTo>
                <a:cubicBezTo>
                  <a:pt x="191" y="39"/>
                  <a:pt x="190" y="41"/>
                  <a:pt x="189" y="45"/>
                </a:cubicBezTo>
                <a:cubicBezTo>
                  <a:pt x="189" y="48"/>
                  <a:pt x="189" y="53"/>
                  <a:pt x="189" y="60"/>
                </a:cubicBezTo>
                <a:cubicBezTo>
                  <a:pt x="189" y="67"/>
                  <a:pt x="189" y="72"/>
                  <a:pt x="189" y="76"/>
                </a:cubicBezTo>
                <a:cubicBezTo>
                  <a:pt x="190" y="79"/>
                  <a:pt x="191" y="82"/>
                  <a:pt x="192" y="83"/>
                </a:cubicBezTo>
                <a:cubicBezTo>
                  <a:pt x="193" y="85"/>
                  <a:pt x="195" y="86"/>
                  <a:pt x="198" y="86"/>
                </a:cubicBezTo>
                <a:cubicBezTo>
                  <a:pt x="200" y="86"/>
                  <a:pt x="202" y="85"/>
                  <a:pt x="204" y="83"/>
                </a:cubicBezTo>
                <a:cubicBezTo>
                  <a:pt x="205" y="82"/>
                  <a:pt x="206" y="79"/>
                  <a:pt x="206" y="76"/>
                </a:cubicBezTo>
                <a:cubicBezTo>
                  <a:pt x="206" y="73"/>
                  <a:pt x="206" y="67"/>
                  <a:pt x="206" y="60"/>
                </a:cubicBezTo>
                <a:close/>
                <a:moveTo>
                  <a:pt x="290" y="95"/>
                </a:moveTo>
                <a:lnTo>
                  <a:pt x="230" y="95"/>
                </a:lnTo>
                <a:lnTo>
                  <a:pt x="230" y="26"/>
                </a:lnTo>
                <a:lnTo>
                  <a:pt x="241" y="26"/>
                </a:lnTo>
                <a:lnTo>
                  <a:pt x="241" y="85"/>
                </a:lnTo>
                <a:lnTo>
                  <a:pt x="255" y="85"/>
                </a:lnTo>
                <a:lnTo>
                  <a:pt x="255" y="26"/>
                </a:lnTo>
                <a:lnTo>
                  <a:pt x="266" y="26"/>
                </a:lnTo>
                <a:lnTo>
                  <a:pt x="266" y="85"/>
                </a:lnTo>
                <a:lnTo>
                  <a:pt x="279" y="85"/>
                </a:lnTo>
                <a:lnTo>
                  <a:pt x="279" y="26"/>
                </a:lnTo>
                <a:lnTo>
                  <a:pt x="290" y="26"/>
                </a:lnTo>
                <a:lnTo>
                  <a:pt x="290" y="95"/>
                </a:lnTo>
                <a:close/>
                <a:moveTo>
                  <a:pt x="342" y="63"/>
                </a:moveTo>
                <a:lnTo>
                  <a:pt x="314" y="63"/>
                </a:lnTo>
                <a:cubicBezTo>
                  <a:pt x="314" y="74"/>
                  <a:pt x="315" y="81"/>
                  <a:pt x="317" y="83"/>
                </a:cubicBezTo>
                <a:cubicBezTo>
                  <a:pt x="318" y="85"/>
                  <a:pt x="320" y="86"/>
                  <a:pt x="323" y="86"/>
                </a:cubicBezTo>
                <a:cubicBezTo>
                  <a:pt x="325" y="86"/>
                  <a:pt x="327" y="85"/>
                  <a:pt x="329" y="84"/>
                </a:cubicBezTo>
                <a:cubicBezTo>
                  <a:pt x="330" y="82"/>
                  <a:pt x="331" y="79"/>
                  <a:pt x="331" y="76"/>
                </a:cubicBezTo>
                <a:lnTo>
                  <a:pt x="342" y="76"/>
                </a:lnTo>
                <a:cubicBezTo>
                  <a:pt x="342" y="82"/>
                  <a:pt x="340" y="87"/>
                  <a:pt x="336" y="91"/>
                </a:cubicBezTo>
                <a:cubicBezTo>
                  <a:pt x="333" y="94"/>
                  <a:pt x="329" y="96"/>
                  <a:pt x="323" y="96"/>
                </a:cubicBezTo>
                <a:cubicBezTo>
                  <a:pt x="317" y="96"/>
                  <a:pt x="312" y="94"/>
                  <a:pt x="309" y="91"/>
                </a:cubicBezTo>
                <a:cubicBezTo>
                  <a:pt x="307" y="88"/>
                  <a:pt x="305" y="84"/>
                  <a:pt x="304" y="80"/>
                </a:cubicBezTo>
                <a:cubicBezTo>
                  <a:pt x="303" y="75"/>
                  <a:pt x="303" y="68"/>
                  <a:pt x="303" y="60"/>
                </a:cubicBezTo>
                <a:cubicBezTo>
                  <a:pt x="303" y="52"/>
                  <a:pt x="303" y="46"/>
                  <a:pt x="304" y="41"/>
                </a:cubicBezTo>
                <a:cubicBezTo>
                  <a:pt x="305" y="36"/>
                  <a:pt x="307" y="33"/>
                  <a:pt x="309" y="30"/>
                </a:cubicBezTo>
                <a:cubicBezTo>
                  <a:pt x="312" y="26"/>
                  <a:pt x="317" y="25"/>
                  <a:pt x="323" y="25"/>
                </a:cubicBezTo>
                <a:cubicBezTo>
                  <a:pt x="328" y="25"/>
                  <a:pt x="333" y="26"/>
                  <a:pt x="336" y="30"/>
                </a:cubicBezTo>
                <a:cubicBezTo>
                  <a:pt x="339" y="33"/>
                  <a:pt x="340" y="36"/>
                  <a:pt x="341" y="41"/>
                </a:cubicBezTo>
                <a:cubicBezTo>
                  <a:pt x="342" y="46"/>
                  <a:pt x="342" y="54"/>
                  <a:pt x="342" y="63"/>
                </a:cubicBezTo>
                <a:close/>
                <a:moveTo>
                  <a:pt x="331" y="55"/>
                </a:moveTo>
                <a:cubicBezTo>
                  <a:pt x="331" y="45"/>
                  <a:pt x="330" y="39"/>
                  <a:pt x="329" y="37"/>
                </a:cubicBezTo>
                <a:cubicBezTo>
                  <a:pt x="327" y="35"/>
                  <a:pt x="325" y="34"/>
                  <a:pt x="323" y="34"/>
                </a:cubicBezTo>
                <a:cubicBezTo>
                  <a:pt x="320" y="34"/>
                  <a:pt x="318" y="35"/>
                  <a:pt x="317" y="37"/>
                </a:cubicBezTo>
                <a:cubicBezTo>
                  <a:pt x="315" y="39"/>
                  <a:pt x="314" y="45"/>
                  <a:pt x="314" y="55"/>
                </a:cubicBezTo>
                <a:lnTo>
                  <a:pt x="331" y="55"/>
                </a:lnTo>
                <a:close/>
                <a:moveTo>
                  <a:pt x="392" y="95"/>
                </a:moveTo>
                <a:lnTo>
                  <a:pt x="382" y="95"/>
                </a:lnTo>
                <a:lnTo>
                  <a:pt x="382" y="64"/>
                </a:lnTo>
                <a:lnTo>
                  <a:pt x="366" y="64"/>
                </a:lnTo>
                <a:lnTo>
                  <a:pt x="366" y="95"/>
                </a:lnTo>
                <a:lnTo>
                  <a:pt x="355" y="95"/>
                </a:lnTo>
                <a:lnTo>
                  <a:pt x="355" y="26"/>
                </a:lnTo>
                <a:lnTo>
                  <a:pt x="366" y="26"/>
                </a:lnTo>
                <a:lnTo>
                  <a:pt x="366" y="55"/>
                </a:lnTo>
                <a:lnTo>
                  <a:pt x="382" y="55"/>
                </a:lnTo>
                <a:lnTo>
                  <a:pt x="382" y="26"/>
                </a:lnTo>
                <a:lnTo>
                  <a:pt x="392" y="26"/>
                </a:lnTo>
                <a:lnTo>
                  <a:pt x="392" y="95"/>
                </a:lnTo>
                <a:close/>
                <a:moveTo>
                  <a:pt x="444" y="76"/>
                </a:moveTo>
                <a:cubicBezTo>
                  <a:pt x="444" y="82"/>
                  <a:pt x="442" y="88"/>
                  <a:pt x="438" y="91"/>
                </a:cubicBezTo>
                <a:cubicBezTo>
                  <a:pt x="435" y="94"/>
                  <a:pt x="431" y="96"/>
                  <a:pt x="425" y="96"/>
                </a:cubicBezTo>
                <a:cubicBezTo>
                  <a:pt x="418" y="96"/>
                  <a:pt x="414" y="94"/>
                  <a:pt x="410" y="90"/>
                </a:cubicBezTo>
                <a:cubicBezTo>
                  <a:pt x="407" y="85"/>
                  <a:pt x="405" y="75"/>
                  <a:pt x="405" y="60"/>
                </a:cubicBezTo>
                <a:cubicBezTo>
                  <a:pt x="405" y="53"/>
                  <a:pt x="406" y="46"/>
                  <a:pt x="406" y="42"/>
                </a:cubicBezTo>
                <a:cubicBezTo>
                  <a:pt x="407" y="37"/>
                  <a:pt x="408" y="34"/>
                  <a:pt x="410" y="31"/>
                </a:cubicBezTo>
                <a:cubicBezTo>
                  <a:pt x="414" y="27"/>
                  <a:pt x="418" y="25"/>
                  <a:pt x="425" y="25"/>
                </a:cubicBezTo>
                <a:cubicBezTo>
                  <a:pt x="431" y="25"/>
                  <a:pt x="435" y="26"/>
                  <a:pt x="438" y="29"/>
                </a:cubicBezTo>
                <a:cubicBezTo>
                  <a:pt x="442" y="33"/>
                  <a:pt x="444" y="38"/>
                  <a:pt x="444" y="45"/>
                </a:cubicBezTo>
                <a:lnTo>
                  <a:pt x="433" y="45"/>
                </a:lnTo>
                <a:cubicBezTo>
                  <a:pt x="433" y="41"/>
                  <a:pt x="432" y="39"/>
                  <a:pt x="431" y="37"/>
                </a:cubicBezTo>
                <a:cubicBezTo>
                  <a:pt x="430" y="35"/>
                  <a:pt x="428" y="34"/>
                  <a:pt x="425" y="34"/>
                </a:cubicBezTo>
                <a:cubicBezTo>
                  <a:pt x="422" y="34"/>
                  <a:pt x="420" y="35"/>
                  <a:pt x="419" y="37"/>
                </a:cubicBezTo>
                <a:cubicBezTo>
                  <a:pt x="418" y="39"/>
                  <a:pt x="417" y="41"/>
                  <a:pt x="417" y="45"/>
                </a:cubicBezTo>
                <a:cubicBezTo>
                  <a:pt x="416" y="48"/>
                  <a:pt x="416" y="53"/>
                  <a:pt x="416" y="60"/>
                </a:cubicBezTo>
                <a:cubicBezTo>
                  <a:pt x="416" y="67"/>
                  <a:pt x="416" y="73"/>
                  <a:pt x="417" y="76"/>
                </a:cubicBezTo>
                <a:cubicBezTo>
                  <a:pt x="417" y="79"/>
                  <a:pt x="418" y="82"/>
                  <a:pt x="419" y="83"/>
                </a:cubicBezTo>
                <a:cubicBezTo>
                  <a:pt x="420" y="85"/>
                  <a:pt x="422" y="86"/>
                  <a:pt x="425" y="86"/>
                </a:cubicBezTo>
                <a:cubicBezTo>
                  <a:pt x="427" y="86"/>
                  <a:pt x="429" y="85"/>
                  <a:pt x="431" y="84"/>
                </a:cubicBezTo>
                <a:cubicBezTo>
                  <a:pt x="432" y="82"/>
                  <a:pt x="433" y="79"/>
                  <a:pt x="433" y="76"/>
                </a:cubicBezTo>
                <a:lnTo>
                  <a:pt x="444" y="76"/>
                </a:lnTo>
                <a:close/>
                <a:moveTo>
                  <a:pt x="499" y="95"/>
                </a:moveTo>
                <a:lnTo>
                  <a:pt x="487" y="95"/>
                </a:lnTo>
                <a:lnTo>
                  <a:pt x="467" y="59"/>
                </a:lnTo>
                <a:lnTo>
                  <a:pt x="485" y="26"/>
                </a:lnTo>
                <a:lnTo>
                  <a:pt x="497" y="26"/>
                </a:lnTo>
                <a:lnTo>
                  <a:pt x="478" y="58"/>
                </a:lnTo>
                <a:lnTo>
                  <a:pt x="499" y="95"/>
                </a:lnTo>
                <a:close/>
                <a:moveTo>
                  <a:pt x="467" y="95"/>
                </a:moveTo>
                <a:lnTo>
                  <a:pt x="456" y="95"/>
                </a:lnTo>
                <a:lnTo>
                  <a:pt x="456" y="26"/>
                </a:lnTo>
                <a:lnTo>
                  <a:pt x="467" y="26"/>
                </a:lnTo>
                <a:lnTo>
                  <a:pt x="467" y="95"/>
                </a:lnTo>
                <a:close/>
                <a:moveTo>
                  <a:pt x="541" y="42"/>
                </a:moveTo>
                <a:cubicBezTo>
                  <a:pt x="542" y="46"/>
                  <a:pt x="542" y="52"/>
                  <a:pt x="542" y="60"/>
                </a:cubicBezTo>
                <a:cubicBezTo>
                  <a:pt x="542" y="68"/>
                  <a:pt x="542" y="74"/>
                  <a:pt x="541" y="79"/>
                </a:cubicBezTo>
                <a:cubicBezTo>
                  <a:pt x="540" y="83"/>
                  <a:pt x="539" y="87"/>
                  <a:pt x="537" y="90"/>
                </a:cubicBezTo>
                <a:cubicBezTo>
                  <a:pt x="534" y="94"/>
                  <a:pt x="529" y="96"/>
                  <a:pt x="522" y="96"/>
                </a:cubicBezTo>
                <a:cubicBezTo>
                  <a:pt x="516" y="96"/>
                  <a:pt x="511" y="94"/>
                  <a:pt x="508" y="90"/>
                </a:cubicBezTo>
                <a:cubicBezTo>
                  <a:pt x="506" y="87"/>
                  <a:pt x="505" y="83"/>
                  <a:pt x="504" y="79"/>
                </a:cubicBezTo>
                <a:cubicBezTo>
                  <a:pt x="503" y="74"/>
                  <a:pt x="503" y="68"/>
                  <a:pt x="503" y="60"/>
                </a:cubicBezTo>
                <a:cubicBezTo>
                  <a:pt x="503" y="53"/>
                  <a:pt x="503" y="46"/>
                  <a:pt x="504" y="42"/>
                </a:cubicBezTo>
                <a:cubicBezTo>
                  <a:pt x="505" y="37"/>
                  <a:pt x="506" y="34"/>
                  <a:pt x="508" y="31"/>
                </a:cubicBezTo>
                <a:cubicBezTo>
                  <a:pt x="511" y="27"/>
                  <a:pt x="516" y="25"/>
                  <a:pt x="522" y="25"/>
                </a:cubicBezTo>
                <a:cubicBezTo>
                  <a:pt x="529" y="25"/>
                  <a:pt x="534" y="27"/>
                  <a:pt x="537" y="31"/>
                </a:cubicBezTo>
                <a:cubicBezTo>
                  <a:pt x="539" y="34"/>
                  <a:pt x="540" y="37"/>
                  <a:pt x="541" y="42"/>
                </a:cubicBezTo>
                <a:close/>
                <a:moveTo>
                  <a:pt x="531" y="60"/>
                </a:moveTo>
                <a:cubicBezTo>
                  <a:pt x="531" y="53"/>
                  <a:pt x="531" y="48"/>
                  <a:pt x="531" y="45"/>
                </a:cubicBezTo>
                <a:cubicBezTo>
                  <a:pt x="530" y="41"/>
                  <a:pt x="530" y="39"/>
                  <a:pt x="529" y="37"/>
                </a:cubicBezTo>
                <a:cubicBezTo>
                  <a:pt x="527" y="35"/>
                  <a:pt x="525" y="34"/>
                  <a:pt x="522" y="34"/>
                </a:cubicBezTo>
                <a:cubicBezTo>
                  <a:pt x="520" y="34"/>
                  <a:pt x="518" y="35"/>
                  <a:pt x="516" y="37"/>
                </a:cubicBezTo>
                <a:cubicBezTo>
                  <a:pt x="515" y="39"/>
                  <a:pt x="515" y="41"/>
                  <a:pt x="514" y="45"/>
                </a:cubicBezTo>
                <a:cubicBezTo>
                  <a:pt x="514" y="48"/>
                  <a:pt x="514" y="53"/>
                  <a:pt x="514" y="60"/>
                </a:cubicBezTo>
                <a:cubicBezTo>
                  <a:pt x="514" y="67"/>
                  <a:pt x="514" y="72"/>
                  <a:pt x="514" y="76"/>
                </a:cubicBezTo>
                <a:cubicBezTo>
                  <a:pt x="515" y="79"/>
                  <a:pt x="515" y="82"/>
                  <a:pt x="516" y="83"/>
                </a:cubicBezTo>
                <a:cubicBezTo>
                  <a:pt x="518" y="85"/>
                  <a:pt x="520" y="86"/>
                  <a:pt x="522" y="86"/>
                </a:cubicBezTo>
                <a:cubicBezTo>
                  <a:pt x="525" y="86"/>
                  <a:pt x="527" y="85"/>
                  <a:pt x="529" y="83"/>
                </a:cubicBezTo>
                <a:cubicBezTo>
                  <a:pt x="530" y="82"/>
                  <a:pt x="530" y="79"/>
                  <a:pt x="531" y="76"/>
                </a:cubicBezTo>
                <a:cubicBezTo>
                  <a:pt x="531" y="73"/>
                  <a:pt x="531" y="67"/>
                  <a:pt x="531" y="60"/>
                </a:cubicBezTo>
                <a:close/>
                <a:moveTo>
                  <a:pt x="594" y="95"/>
                </a:moveTo>
                <a:lnTo>
                  <a:pt x="583" y="95"/>
                </a:lnTo>
                <a:lnTo>
                  <a:pt x="583" y="49"/>
                </a:lnTo>
                <a:lnTo>
                  <a:pt x="565" y="95"/>
                </a:lnTo>
                <a:lnTo>
                  <a:pt x="555" y="95"/>
                </a:lnTo>
                <a:lnTo>
                  <a:pt x="555" y="26"/>
                </a:lnTo>
                <a:lnTo>
                  <a:pt x="566" y="26"/>
                </a:lnTo>
                <a:lnTo>
                  <a:pt x="566" y="72"/>
                </a:lnTo>
                <a:lnTo>
                  <a:pt x="584" y="26"/>
                </a:lnTo>
                <a:lnTo>
                  <a:pt x="594" y="26"/>
                </a:lnTo>
                <a:lnTo>
                  <a:pt x="594" y="95"/>
                </a:lnTo>
                <a:close/>
                <a:moveTo>
                  <a:pt x="591" y="3"/>
                </a:moveTo>
                <a:cubicBezTo>
                  <a:pt x="590" y="12"/>
                  <a:pt x="585" y="17"/>
                  <a:pt x="575" y="17"/>
                </a:cubicBezTo>
                <a:cubicBezTo>
                  <a:pt x="564" y="17"/>
                  <a:pt x="559" y="12"/>
                  <a:pt x="558" y="3"/>
                </a:cubicBezTo>
                <a:lnTo>
                  <a:pt x="567" y="3"/>
                </a:lnTo>
                <a:cubicBezTo>
                  <a:pt x="567" y="7"/>
                  <a:pt x="570" y="10"/>
                  <a:pt x="575" y="10"/>
                </a:cubicBezTo>
                <a:cubicBezTo>
                  <a:pt x="579" y="10"/>
                  <a:pt x="582" y="7"/>
                  <a:pt x="582" y="3"/>
                </a:cubicBezTo>
                <a:lnTo>
                  <a:pt x="591" y="3"/>
                </a:lnTo>
                <a:close/>
                <a:moveTo>
                  <a:pt x="50" y="213"/>
                </a:moveTo>
                <a:lnTo>
                  <a:pt x="40" y="213"/>
                </a:lnTo>
                <a:lnTo>
                  <a:pt x="40" y="167"/>
                </a:lnTo>
                <a:lnTo>
                  <a:pt x="28" y="195"/>
                </a:lnTo>
                <a:lnTo>
                  <a:pt x="22" y="195"/>
                </a:lnTo>
                <a:lnTo>
                  <a:pt x="10" y="167"/>
                </a:lnTo>
                <a:lnTo>
                  <a:pt x="10" y="213"/>
                </a:lnTo>
                <a:lnTo>
                  <a:pt x="0" y="213"/>
                </a:lnTo>
                <a:lnTo>
                  <a:pt x="0" y="144"/>
                </a:lnTo>
                <a:lnTo>
                  <a:pt x="10" y="144"/>
                </a:lnTo>
                <a:lnTo>
                  <a:pt x="25" y="181"/>
                </a:lnTo>
                <a:lnTo>
                  <a:pt x="40" y="144"/>
                </a:lnTo>
                <a:lnTo>
                  <a:pt x="50" y="144"/>
                </a:lnTo>
                <a:lnTo>
                  <a:pt x="50" y="213"/>
                </a:lnTo>
                <a:close/>
                <a:moveTo>
                  <a:pt x="102" y="144"/>
                </a:moveTo>
                <a:lnTo>
                  <a:pt x="83" y="224"/>
                </a:lnTo>
                <a:cubicBezTo>
                  <a:pt x="82" y="230"/>
                  <a:pt x="79" y="234"/>
                  <a:pt x="75" y="236"/>
                </a:cubicBezTo>
                <a:cubicBezTo>
                  <a:pt x="72" y="238"/>
                  <a:pt x="66" y="239"/>
                  <a:pt x="60" y="239"/>
                </a:cubicBezTo>
                <a:lnTo>
                  <a:pt x="60" y="229"/>
                </a:lnTo>
                <a:cubicBezTo>
                  <a:pt x="64" y="229"/>
                  <a:pt x="66" y="229"/>
                  <a:pt x="68" y="227"/>
                </a:cubicBezTo>
                <a:cubicBezTo>
                  <a:pt x="70" y="226"/>
                  <a:pt x="72" y="224"/>
                  <a:pt x="72" y="221"/>
                </a:cubicBezTo>
                <a:lnTo>
                  <a:pt x="75" y="213"/>
                </a:lnTo>
                <a:lnTo>
                  <a:pt x="58" y="144"/>
                </a:lnTo>
                <a:lnTo>
                  <a:pt x="70" y="144"/>
                </a:lnTo>
                <a:lnTo>
                  <a:pt x="80" y="196"/>
                </a:lnTo>
                <a:lnTo>
                  <a:pt x="91" y="144"/>
                </a:lnTo>
                <a:lnTo>
                  <a:pt x="102" y="144"/>
                </a:lnTo>
                <a:close/>
                <a:moveTo>
                  <a:pt x="148" y="213"/>
                </a:moveTo>
                <a:lnTo>
                  <a:pt x="138" y="213"/>
                </a:lnTo>
                <a:lnTo>
                  <a:pt x="138" y="182"/>
                </a:lnTo>
                <a:lnTo>
                  <a:pt x="122" y="182"/>
                </a:lnTo>
                <a:lnTo>
                  <a:pt x="122" y="213"/>
                </a:lnTo>
                <a:lnTo>
                  <a:pt x="111" y="213"/>
                </a:lnTo>
                <a:lnTo>
                  <a:pt x="111" y="144"/>
                </a:lnTo>
                <a:lnTo>
                  <a:pt x="122" y="144"/>
                </a:lnTo>
                <a:lnTo>
                  <a:pt x="122" y="173"/>
                </a:lnTo>
                <a:lnTo>
                  <a:pt x="138" y="173"/>
                </a:lnTo>
                <a:lnTo>
                  <a:pt x="138" y="144"/>
                </a:lnTo>
                <a:lnTo>
                  <a:pt x="148" y="144"/>
                </a:lnTo>
                <a:lnTo>
                  <a:pt x="148" y="213"/>
                </a:lnTo>
                <a:close/>
                <a:moveTo>
                  <a:pt x="203" y="213"/>
                </a:moveTo>
                <a:lnTo>
                  <a:pt x="192" y="213"/>
                </a:lnTo>
                <a:lnTo>
                  <a:pt x="192" y="167"/>
                </a:lnTo>
                <a:lnTo>
                  <a:pt x="173" y="213"/>
                </a:lnTo>
                <a:lnTo>
                  <a:pt x="164" y="213"/>
                </a:lnTo>
                <a:lnTo>
                  <a:pt x="164" y="144"/>
                </a:lnTo>
                <a:lnTo>
                  <a:pt x="174" y="144"/>
                </a:lnTo>
                <a:lnTo>
                  <a:pt x="174" y="190"/>
                </a:lnTo>
                <a:lnTo>
                  <a:pt x="193" y="144"/>
                </a:lnTo>
                <a:lnTo>
                  <a:pt x="203" y="144"/>
                </a:lnTo>
                <a:lnTo>
                  <a:pt x="203" y="213"/>
                </a:lnTo>
                <a:close/>
                <a:moveTo>
                  <a:pt x="262" y="230"/>
                </a:moveTo>
                <a:lnTo>
                  <a:pt x="252" y="230"/>
                </a:lnTo>
                <a:lnTo>
                  <a:pt x="252" y="213"/>
                </a:lnTo>
                <a:lnTo>
                  <a:pt x="218" y="213"/>
                </a:lnTo>
                <a:lnTo>
                  <a:pt x="218" y="144"/>
                </a:lnTo>
                <a:lnTo>
                  <a:pt x="229" y="144"/>
                </a:lnTo>
                <a:lnTo>
                  <a:pt x="229" y="203"/>
                </a:lnTo>
                <a:lnTo>
                  <a:pt x="245" y="203"/>
                </a:lnTo>
                <a:lnTo>
                  <a:pt x="245" y="144"/>
                </a:lnTo>
                <a:lnTo>
                  <a:pt x="255" y="144"/>
                </a:lnTo>
                <a:lnTo>
                  <a:pt x="255" y="203"/>
                </a:lnTo>
                <a:lnTo>
                  <a:pt x="262" y="203"/>
                </a:lnTo>
                <a:lnTo>
                  <a:pt x="262" y="230"/>
                </a:lnTo>
                <a:close/>
                <a:moveTo>
                  <a:pt x="312" y="213"/>
                </a:moveTo>
                <a:lnTo>
                  <a:pt x="301" y="213"/>
                </a:lnTo>
                <a:lnTo>
                  <a:pt x="301" y="167"/>
                </a:lnTo>
                <a:lnTo>
                  <a:pt x="282" y="213"/>
                </a:lnTo>
                <a:lnTo>
                  <a:pt x="272" y="213"/>
                </a:lnTo>
                <a:lnTo>
                  <a:pt x="272" y="144"/>
                </a:lnTo>
                <a:lnTo>
                  <a:pt x="283" y="144"/>
                </a:lnTo>
                <a:lnTo>
                  <a:pt x="283" y="190"/>
                </a:lnTo>
                <a:lnTo>
                  <a:pt x="302" y="144"/>
                </a:lnTo>
                <a:lnTo>
                  <a:pt x="312" y="144"/>
                </a:lnTo>
                <a:lnTo>
                  <a:pt x="312" y="213"/>
                </a:lnTo>
                <a:close/>
                <a:moveTo>
                  <a:pt x="364" y="213"/>
                </a:moveTo>
                <a:lnTo>
                  <a:pt x="353" y="213"/>
                </a:lnTo>
                <a:lnTo>
                  <a:pt x="353" y="153"/>
                </a:lnTo>
                <a:lnTo>
                  <a:pt x="338" y="153"/>
                </a:lnTo>
                <a:lnTo>
                  <a:pt x="338" y="213"/>
                </a:lnTo>
                <a:lnTo>
                  <a:pt x="327" y="213"/>
                </a:lnTo>
                <a:lnTo>
                  <a:pt x="327" y="144"/>
                </a:lnTo>
                <a:lnTo>
                  <a:pt x="364" y="144"/>
                </a:lnTo>
                <a:lnTo>
                  <a:pt x="364" y="213"/>
                </a:lnTo>
                <a:close/>
                <a:moveTo>
                  <a:pt x="415" y="213"/>
                </a:moveTo>
                <a:lnTo>
                  <a:pt x="404" y="213"/>
                </a:lnTo>
                <a:lnTo>
                  <a:pt x="404" y="207"/>
                </a:lnTo>
                <a:cubicBezTo>
                  <a:pt x="403" y="209"/>
                  <a:pt x="402" y="210"/>
                  <a:pt x="400" y="211"/>
                </a:cubicBezTo>
                <a:cubicBezTo>
                  <a:pt x="398" y="213"/>
                  <a:pt x="396" y="214"/>
                  <a:pt x="392" y="214"/>
                </a:cubicBezTo>
                <a:cubicBezTo>
                  <a:pt x="388" y="214"/>
                  <a:pt x="384" y="212"/>
                  <a:pt x="380" y="209"/>
                </a:cubicBezTo>
                <a:cubicBezTo>
                  <a:pt x="378" y="205"/>
                  <a:pt x="376" y="200"/>
                  <a:pt x="376" y="193"/>
                </a:cubicBezTo>
                <a:cubicBezTo>
                  <a:pt x="376" y="187"/>
                  <a:pt x="378" y="181"/>
                  <a:pt x="382" y="178"/>
                </a:cubicBezTo>
                <a:cubicBezTo>
                  <a:pt x="386" y="175"/>
                  <a:pt x="391" y="173"/>
                  <a:pt x="397" y="173"/>
                </a:cubicBezTo>
                <a:lnTo>
                  <a:pt x="404" y="173"/>
                </a:lnTo>
                <a:lnTo>
                  <a:pt x="404" y="162"/>
                </a:lnTo>
                <a:cubicBezTo>
                  <a:pt x="404" y="156"/>
                  <a:pt x="401" y="152"/>
                  <a:pt x="396" y="152"/>
                </a:cubicBezTo>
                <a:cubicBezTo>
                  <a:pt x="394" y="152"/>
                  <a:pt x="392" y="153"/>
                  <a:pt x="390" y="155"/>
                </a:cubicBezTo>
                <a:cubicBezTo>
                  <a:pt x="389" y="156"/>
                  <a:pt x="388" y="159"/>
                  <a:pt x="388" y="163"/>
                </a:cubicBezTo>
                <a:lnTo>
                  <a:pt x="377" y="163"/>
                </a:lnTo>
                <a:cubicBezTo>
                  <a:pt x="377" y="156"/>
                  <a:pt x="379" y="151"/>
                  <a:pt x="382" y="148"/>
                </a:cubicBezTo>
                <a:cubicBezTo>
                  <a:pt x="386" y="145"/>
                  <a:pt x="390" y="143"/>
                  <a:pt x="396" y="143"/>
                </a:cubicBezTo>
                <a:cubicBezTo>
                  <a:pt x="402" y="143"/>
                  <a:pt x="406" y="144"/>
                  <a:pt x="409" y="148"/>
                </a:cubicBezTo>
                <a:cubicBezTo>
                  <a:pt x="413" y="151"/>
                  <a:pt x="415" y="157"/>
                  <a:pt x="415" y="163"/>
                </a:cubicBezTo>
                <a:lnTo>
                  <a:pt x="415" y="213"/>
                </a:lnTo>
                <a:close/>
                <a:moveTo>
                  <a:pt x="404" y="194"/>
                </a:moveTo>
                <a:lnTo>
                  <a:pt x="404" y="181"/>
                </a:lnTo>
                <a:lnTo>
                  <a:pt x="398" y="181"/>
                </a:lnTo>
                <a:cubicBezTo>
                  <a:pt x="394" y="181"/>
                  <a:pt x="392" y="182"/>
                  <a:pt x="390" y="183"/>
                </a:cubicBezTo>
                <a:cubicBezTo>
                  <a:pt x="388" y="185"/>
                  <a:pt x="387" y="189"/>
                  <a:pt x="387" y="193"/>
                </a:cubicBezTo>
                <a:cubicBezTo>
                  <a:pt x="387" y="201"/>
                  <a:pt x="390" y="205"/>
                  <a:pt x="395" y="205"/>
                </a:cubicBezTo>
                <a:cubicBezTo>
                  <a:pt x="398" y="205"/>
                  <a:pt x="400" y="204"/>
                  <a:pt x="402" y="202"/>
                </a:cubicBezTo>
                <a:cubicBezTo>
                  <a:pt x="403" y="200"/>
                  <a:pt x="404" y="197"/>
                  <a:pt x="404" y="194"/>
                </a:cubicBezTo>
                <a:close/>
                <a:moveTo>
                  <a:pt x="470" y="213"/>
                </a:moveTo>
                <a:lnTo>
                  <a:pt x="459" y="213"/>
                </a:lnTo>
                <a:lnTo>
                  <a:pt x="459" y="153"/>
                </a:lnTo>
                <a:lnTo>
                  <a:pt x="446" y="153"/>
                </a:lnTo>
                <a:lnTo>
                  <a:pt x="446" y="185"/>
                </a:lnTo>
                <a:cubicBezTo>
                  <a:pt x="446" y="196"/>
                  <a:pt x="444" y="203"/>
                  <a:pt x="441" y="207"/>
                </a:cubicBezTo>
                <a:cubicBezTo>
                  <a:pt x="438" y="211"/>
                  <a:pt x="433" y="213"/>
                  <a:pt x="427" y="213"/>
                </a:cubicBezTo>
                <a:lnTo>
                  <a:pt x="424" y="213"/>
                </a:lnTo>
                <a:lnTo>
                  <a:pt x="424" y="203"/>
                </a:lnTo>
                <a:lnTo>
                  <a:pt x="425" y="203"/>
                </a:lnTo>
                <a:cubicBezTo>
                  <a:pt x="427" y="203"/>
                  <a:pt x="428" y="203"/>
                  <a:pt x="429" y="203"/>
                </a:cubicBezTo>
                <a:cubicBezTo>
                  <a:pt x="430" y="202"/>
                  <a:pt x="431" y="202"/>
                  <a:pt x="432" y="200"/>
                </a:cubicBezTo>
                <a:cubicBezTo>
                  <a:pt x="433" y="199"/>
                  <a:pt x="434" y="197"/>
                  <a:pt x="434" y="194"/>
                </a:cubicBezTo>
                <a:cubicBezTo>
                  <a:pt x="435" y="191"/>
                  <a:pt x="435" y="188"/>
                  <a:pt x="435" y="183"/>
                </a:cubicBezTo>
                <a:lnTo>
                  <a:pt x="435" y="144"/>
                </a:lnTo>
                <a:lnTo>
                  <a:pt x="470" y="144"/>
                </a:lnTo>
                <a:lnTo>
                  <a:pt x="470" y="213"/>
                </a:lnTo>
                <a:close/>
                <a:moveTo>
                  <a:pt x="518" y="176"/>
                </a:moveTo>
                <a:cubicBezTo>
                  <a:pt x="521" y="179"/>
                  <a:pt x="523" y="185"/>
                  <a:pt x="523" y="192"/>
                </a:cubicBezTo>
                <a:cubicBezTo>
                  <a:pt x="523" y="199"/>
                  <a:pt x="521" y="205"/>
                  <a:pt x="518" y="208"/>
                </a:cubicBezTo>
                <a:cubicBezTo>
                  <a:pt x="515" y="211"/>
                  <a:pt x="510" y="213"/>
                  <a:pt x="504" y="213"/>
                </a:cubicBezTo>
                <a:lnTo>
                  <a:pt x="485" y="213"/>
                </a:lnTo>
                <a:lnTo>
                  <a:pt x="485" y="144"/>
                </a:lnTo>
                <a:lnTo>
                  <a:pt x="496" y="144"/>
                </a:lnTo>
                <a:lnTo>
                  <a:pt x="496" y="171"/>
                </a:lnTo>
                <a:lnTo>
                  <a:pt x="504" y="171"/>
                </a:lnTo>
                <a:cubicBezTo>
                  <a:pt x="510" y="171"/>
                  <a:pt x="515" y="172"/>
                  <a:pt x="518" y="176"/>
                </a:cubicBezTo>
                <a:close/>
                <a:moveTo>
                  <a:pt x="512" y="192"/>
                </a:moveTo>
                <a:cubicBezTo>
                  <a:pt x="512" y="188"/>
                  <a:pt x="511" y="185"/>
                  <a:pt x="510" y="183"/>
                </a:cubicBezTo>
                <a:cubicBezTo>
                  <a:pt x="508" y="181"/>
                  <a:pt x="506" y="180"/>
                  <a:pt x="503" y="180"/>
                </a:cubicBezTo>
                <a:lnTo>
                  <a:pt x="496" y="180"/>
                </a:lnTo>
                <a:lnTo>
                  <a:pt x="496" y="203"/>
                </a:lnTo>
                <a:lnTo>
                  <a:pt x="503" y="203"/>
                </a:lnTo>
                <a:cubicBezTo>
                  <a:pt x="506" y="203"/>
                  <a:pt x="508" y="202"/>
                  <a:pt x="510" y="201"/>
                </a:cubicBezTo>
                <a:cubicBezTo>
                  <a:pt x="511" y="199"/>
                  <a:pt x="512" y="196"/>
                  <a:pt x="512" y="192"/>
                </a:cubicBezTo>
                <a:close/>
                <a:moveTo>
                  <a:pt x="572" y="213"/>
                </a:moveTo>
                <a:lnTo>
                  <a:pt x="561" y="213"/>
                </a:lnTo>
                <a:lnTo>
                  <a:pt x="561" y="182"/>
                </a:lnTo>
                <a:lnTo>
                  <a:pt x="545" y="182"/>
                </a:lnTo>
                <a:lnTo>
                  <a:pt x="545" y="213"/>
                </a:lnTo>
                <a:lnTo>
                  <a:pt x="534" y="213"/>
                </a:lnTo>
                <a:lnTo>
                  <a:pt x="534" y="144"/>
                </a:lnTo>
                <a:lnTo>
                  <a:pt x="545" y="144"/>
                </a:lnTo>
                <a:lnTo>
                  <a:pt x="545" y="173"/>
                </a:lnTo>
                <a:lnTo>
                  <a:pt x="561" y="173"/>
                </a:lnTo>
                <a:lnTo>
                  <a:pt x="561" y="144"/>
                </a:lnTo>
                <a:lnTo>
                  <a:pt x="572" y="144"/>
                </a:lnTo>
                <a:lnTo>
                  <a:pt x="572" y="213"/>
                </a:lnTo>
                <a:close/>
                <a:moveTo>
                  <a:pt x="643" y="213"/>
                </a:moveTo>
                <a:lnTo>
                  <a:pt x="632" y="213"/>
                </a:lnTo>
                <a:lnTo>
                  <a:pt x="632" y="144"/>
                </a:lnTo>
                <a:lnTo>
                  <a:pt x="643" y="144"/>
                </a:lnTo>
                <a:lnTo>
                  <a:pt x="643" y="213"/>
                </a:lnTo>
                <a:close/>
                <a:moveTo>
                  <a:pt x="620" y="176"/>
                </a:moveTo>
                <a:cubicBezTo>
                  <a:pt x="623" y="179"/>
                  <a:pt x="625" y="185"/>
                  <a:pt x="625" y="192"/>
                </a:cubicBezTo>
                <a:cubicBezTo>
                  <a:pt x="625" y="199"/>
                  <a:pt x="623" y="205"/>
                  <a:pt x="620" y="208"/>
                </a:cubicBezTo>
                <a:cubicBezTo>
                  <a:pt x="618" y="211"/>
                  <a:pt x="613" y="213"/>
                  <a:pt x="606" y="213"/>
                </a:cubicBezTo>
                <a:lnTo>
                  <a:pt x="587" y="213"/>
                </a:lnTo>
                <a:lnTo>
                  <a:pt x="587" y="144"/>
                </a:lnTo>
                <a:lnTo>
                  <a:pt x="598" y="144"/>
                </a:lnTo>
                <a:lnTo>
                  <a:pt x="598" y="171"/>
                </a:lnTo>
                <a:lnTo>
                  <a:pt x="606" y="171"/>
                </a:lnTo>
                <a:cubicBezTo>
                  <a:pt x="613" y="171"/>
                  <a:pt x="618" y="172"/>
                  <a:pt x="620" y="176"/>
                </a:cubicBezTo>
                <a:close/>
                <a:moveTo>
                  <a:pt x="614" y="192"/>
                </a:moveTo>
                <a:cubicBezTo>
                  <a:pt x="614" y="188"/>
                  <a:pt x="613" y="185"/>
                  <a:pt x="612" y="183"/>
                </a:cubicBezTo>
                <a:cubicBezTo>
                  <a:pt x="611" y="181"/>
                  <a:pt x="608" y="180"/>
                  <a:pt x="605" y="180"/>
                </a:cubicBezTo>
                <a:lnTo>
                  <a:pt x="598" y="180"/>
                </a:lnTo>
                <a:lnTo>
                  <a:pt x="598" y="203"/>
                </a:lnTo>
                <a:lnTo>
                  <a:pt x="605" y="203"/>
                </a:lnTo>
                <a:cubicBezTo>
                  <a:pt x="608" y="203"/>
                  <a:pt x="611" y="202"/>
                  <a:pt x="612" y="201"/>
                </a:cubicBezTo>
                <a:cubicBezTo>
                  <a:pt x="613" y="199"/>
                  <a:pt x="614" y="196"/>
                  <a:pt x="614" y="192"/>
                </a:cubicBezTo>
                <a:close/>
                <a:moveTo>
                  <a:pt x="698" y="213"/>
                </a:moveTo>
                <a:lnTo>
                  <a:pt x="687" y="213"/>
                </a:lnTo>
                <a:lnTo>
                  <a:pt x="687" y="167"/>
                </a:lnTo>
                <a:lnTo>
                  <a:pt x="668" y="213"/>
                </a:lnTo>
                <a:lnTo>
                  <a:pt x="658" y="213"/>
                </a:lnTo>
                <a:lnTo>
                  <a:pt x="658" y="144"/>
                </a:lnTo>
                <a:lnTo>
                  <a:pt x="669" y="144"/>
                </a:lnTo>
                <a:lnTo>
                  <a:pt x="669" y="190"/>
                </a:lnTo>
                <a:lnTo>
                  <a:pt x="688" y="144"/>
                </a:lnTo>
                <a:lnTo>
                  <a:pt x="698" y="144"/>
                </a:lnTo>
                <a:lnTo>
                  <a:pt x="698" y="213"/>
                </a:lnTo>
                <a:close/>
                <a:moveTo>
                  <a:pt x="694" y="121"/>
                </a:moveTo>
                <a:cubicBezTo>
                  <a:pt x="693" y="130"/>
                  <a:pt x="688" y="135"/>
                  <a:pt x="678" y="135"/>
                </a:cubicBezTo>
                <a:cubicBezTo>
                  <a:pt x="668" y="135"/>
                  <a:pt x="662" y="130"/>
                  <a:pt x="662" y="121"/>
                </a:cubicBezTo>
                <a:lnTo>
                  <a:pt x="670" y="121"/>
                </a:lnTo>
                <a:cubicBezTo>
                  <a:pt x="671" y="125"/>
                  <a:pt x="673" y="128"/>
                  <a:pt x="678" y="128"/>
                </a:cubicBezTo>
                <a:cubicBezTo>
                  <a:pt x="683" y="128"/>
                  <a:pt x="685" y="125"/>
                  <a:pt x="686" y="121"/>
                </a:cubicBezTo>
                <a:lnTo>
                  <a:pt x="694" y="121"/>
                </a:lnTo>
                <a:close/>
                <a:moveTo>
                  <a:pt x="272" y="278"/>
                </a:moveTo>
                <a:cubicBezTo>
                  <a:pt x="272" y="283"/>
                  <a:pt x="273" y="289"/>
                  <a:pt x="273" y="297"/>
                </a:cubicBezTo>
                <a:cubicBezTo>
                  <a:pt x="273" y="304"/>
                  <a:pt x="272" y="311"/>
                  <a:pt x="272" y="315"/>
                </a:cubicBezTo>
                <a:cubicBezTo>
                  <a:pt x="271" y="320"/>
                  <a:pt x="270" y="323"/>
                  <a:pt x="268" y="326"/>
                </a:cubicBezTo>
                <a:cubicBezTo>
                  <a:pt x="265" y="330"/>
                  <a:pt x="260" y="332"/>
                  <a:pt x="253" y="332"/>
                </a:cubicBezTo>
                <a:cubicBezTo>
                  <a:pt x="247" y="332"/>
                  <a:pt x="242" y="330"/>
                  <a:pt x="239" y="326"/>
                </a:cubicBezTo>
                <a:cubicBezTo>
                  <a:pt x="237" y="323"/>
                  <a:pt x="235" y="320"/>
                  <a:pt x="235" y="315"/>
                </a:cubicBezTo>
                <a:cubicBezTo>
                  <a:pt x="234" y="310"/>
                  <a:pt x="233" y="304"/>
                  <a:pt x="233" y="297"/>
                </a:cubicBezTo>
                <a:cubicBezTo>
                  <a:pt x="233" y="289"/>
                  <a:pt x="234" y="283"/>
                  <a:pt x="235" y="278"/>
                </a:cubicBezTo>
                <a:cubicBezTo>
                  <a:pt x="235" y="273"/>
                  <a:pt x="237" y="270"/>
                  <a:pt x="239" y="267"/>
                </a:cubicBezTo>
                <a:cubicBezTo>
                  <a:pt x="242" y="263"/>
                  <a:pt x="247" y="261"/>
                  <a:pt x="253" y="261"/>
                </a:cubicBezTo>
                <a:cubicBezTo>
                  <a:pt x="260" y="261"/>
                  <a:pt x="265" y="263"/>
                  <a:pt x="268" y="267"/>
                </a:cubicBezTo>
                <a:cubicBezTo>
                  <a:pt x="270" y="270"/>
                  <a:pt x="271" y="273"/>
                  <a:pt x="272" y="278"/>
                </a:cubicBezTo>
                <a:close/>
                <a:moveTo>
                  <a:pt x="262" y="297"/>
                </a:moveTo>
                <a:cubicBezTo>
                  <a:pt x="262" y="289"/>
                  <a:pt x="262" y="284"/>
                  <a:pt x="261" y="281"/>
                </a:cubicBezTo>
                <a:cubicBezTo>
                  <a:pt x="261" y="277"/>
                  <a:pt x="260" y="275"/>
                  <a:pt x="259" y="273"/>
                </a:cubicBezTo>
                <a:cubicBezTo>
                  <a:pt x="258" y="271"/>
                  <a:pt x="256" y="271"/>
                  <a:pt x="253" y="271"/>
                </a:cubicBezTo>
                <a:cubicBezTo>
                  <a:pt x="250" y="271"/>
                  <a:pt x="248" y="271"/>
                  <a:pt x="247" y="273"/>
                </a:cubicBezTo>
                <a:cubicBezTo>
                  <a:pt x="246" y="275"/>
                  <a:pt x="245" y="278"/>
                  <a:pt x="245" y="281"/>
                </a:cubicBezTo>
                <a:cubicBezTo>
                  <a:pt x="244" y="284"/>
                  <a:pt x="244" y="290"/>
                  <a:pt x="244" y="297"/>
                </a:cubicBezTo>
                <a:cubicBezTo>
                  <a:pt x="244" y="303"/>
                  <a:pt x="244" y="309"/>
                  <a:pt x="245" y="312"/>
                </a:cubicBezTo>
                <a:cubicBezTo>
                  <a:pt x="245" y="315"/>
                  <a:pt x="246" y="318"/>
                  <a:pt x="247" y="319"/>
                </a:cubicBezTo>
                <a:cubicBezTo>
                  <a:pt x="248" y="321"/>
                  <a:pt x="250" y="322"/>
                  <a:pt x="253" y="322"/>
                </a:cubicBezTo>
                <a:cubicBezTo>
                  <a:pt x="256" y="322"/>
                  <a:pt x="258" y="321"/>
                  <a:pt x="259" y="319"/>
                </a:cubicBezTo>
                <a:cubicBezTo>
                  <a:pt x="260" y="318"/>
                  <a:pt x="261" y="315"/>
                  <a:pt x="261" y="312"/>
                </a:cubicBezTo>
                <a:cubicBezTo>
                  <a:pt x="262" y="309"/>
                  <a:pt x="262" y="304"/>
                  <a:pt x="262" y="297"/>
                </a:cubicBezTo>
                <a:close/>
                <a:moveTo>
                  <a:pt x="329" y="331"/>
                </a:moveTo>
                <a:lnTo>
                  <a:pt x="317" y="331"/>
                </a:lnTo>
                <a:lnTo>
                  <a:pt x="297" y="295"/>
                </a:lnTo>
                <a:lnTo>
                  <a:pt x="315" y="262"/>
                </a:lnTo>
                <a:lnTo>
                  <a:pt x="327" y="262"/>
                </a:lnTo>
                <a:lnTo>
                  <a:pt x="308" y="295"/>
                </a:lnTo>
                <a:lnTo>
                  <a:pt x="329" y="331"/>
                </a:lnTo>
                <a:close/>
                <a:moveTo>
                  <a:pt x="297" y="331"/>
                </a:moveTo>
                <a:lnTo>
                  <a:pt x="286" y="331"/>
                </a:lnTo>
                <a:lnTo>
                  <a:pt x="286" y="262"/>
                </a:lnTo>
                <a:lnTo>
                  <a:pt x="297" y="262"/>
                </a:lnTo>
                <a:lnTo>
                  <a:pt x="297" y="331"/>
                </a:lnTo>
                <a:close/>
                <a:moveTo>
                  <a:pt x="375" y="276"/>
                </a:moveTo>
                <a:cubicBezTo>
                  <a:pt x="376" y="281"/>
                  <a:pt x="376" y="288"/>
                  <a:pt x="376" y="297"/>
                </a:cubicBezTo>
                <a:cubicBezTo>
                  <a:pt x="376" y="305"/>
                  <a:pt x="376" y="312"/>
                  <a:pt x="375" y="317"/>
                </a:cubicBezTo>
                <a:cubicBezTo>
                  <a:pt x="375" y="321"/>
                  <a:pt x="373" y="325"/>
                  <a:pt x="371" y="327"/>
                </a:cubicBezTo>
                <a:cubicBezTo>
                  <a:pt x="368" y="330"/>
                  <a:pt x="364" y="332"/>
                  <a:pt x="360" y="332"/>
                </a:cubicBezTo>
                <a:cubicBezTo>
                  <a:pt x="357" y="332"/>
                  <a:pt x="354" y="331"/>
                  <a:pt x="352" y="330"/>
                </a:cubicBezTo>
                <a:cubicBezTo>
                  <a:pt x="351" y="329"/>
                  <a:pt x="350" y="328"/>
                  <a:pt x="348" y="326"/>
                </a:cubicBezTo>
                <a:lnTo>
                  <a:pt x="348" y="357"/>
                </a:lnTo>
                <a:lnTo>
                  <a:pt x="338" y="357"/>
                </a:lnTo>
                <a:lnTo>
                  <a:pt x="338" y="262"/>
                </a:lnTo>
                <a:lnTo>
                  <a:pt x="348" y="262"/>
                </a:lnTo>
                <a:lnTo>
                  <a:pt x="348" y="267"/>
                </a:lnTo>
                <a:cubicBezTo>
                  <a:pt x="349" y="266"/>
                  <a:pt x="350" y="265"/>
                  <a:pt x="352" y="263"/>
                </a:cubicBezTo>
                <a:cubicBezTo>
                  <a:pt x="354" y="262"/>
                  <a:pt x="357" y="261"/>
                  <a:pt x="360" y="261"/>
                </a:cubicBezTo>
                <a:cubicBezTo>
                  <a:pt x="365" y="261"/>
                  <a:pt x="368" y="263"/>
                  <a:pt x="371" y="266"/>
                </a:cubicBezTo>
                <a:cubicBezTo>
                  <a:pt x="373" y="268"/>
                  <a:pt x="375" y="272"/>
                  <a:pt x="375" y="276"/>
                </a:cubicBezTo>
                <a:close/>
                <a:moveTo>
                  <a:pt x="365" y="313"/>
                </a:moveTo>
                <a:cubicBezTo>
                  <a:pt x="365" y="309"/>
                  <a:pt x="365" y="304"/>
                  <a:pt x="365" y="297"/>
                </a:cubicBezTo>
                <a:cubicBezTo>
                  <a:pt x="365" y="289"/>
                  <a:pt x="365" y="284"/>
                  <a:pt x="365" y="280"/>
                </a:cubicBezTo>
                <a:cubicBezTo>
                  <a:pt x="364" y="277"/>
                  <a:pt x="364" y="275"/>
                  <a:pt x="363" y="273"/>
                </a:cubicBezTo>
                <a:cubicBezTo>
                  <a:pt x="361" y="272"/>
                  <a:pt x="359" y="271"/>
                  <a:pt x="357" y="271"/>
                </a:cubicBezTo>
                <a:cubicBezTo>
                  <a:pt x="354" y="271"/>
                  <a:pt x="352" y="271"/>
                  <a:pt x="351" y="273"/>
                </a:cubicBezTo>
                <a:cubicBezTo>
                  <a:pt x="349" y="275"/>
                  <a:pt x="348" y="277"/>
                  <a:pt x="348" y="281"/>
                </a:cubicBezTo>
                <a:lnTo>
                  <a:pt x="348" y="312"/>
                </a:lnTo>
                <a:cubicBezTo>
                  <a:pt x="348" y="316"/>
                  <a:pt x="349" y="318"/>
                  <a:pt x="351" y="320"/>
                </a:cubicBezTo>
                <a:cubicBezTo>
                  <a:pt x="352" y="322"/>
                  <a:pt x="354" y="322"/>
                  <a:pt x="357" y="322"/>
                </a:cubicBezTo>
                <a:cubicBezTo>
                  <a:pt x="359" y="322"/>
                  <a:pt x="361" y="321"/>
                  <a:pt x="363" y="320"/>
                </a:cubicBezTo>
                <a:cubicBezTo>
                  <a:pt x="364" y="318"/>
                  <a:pt x="364" y="316"/>
                  <a:pt x="365" y="313"/>
                </a:cubicBezTo>
                <a:close/>
                <a:moveTo>
                  <a:pt x="427" y="262"/>
                </a:moveTo>
                <a:lnTo>
                  <a:pt x="407" y="342"/>
                </a:lnTo>
                <a:cubicBezTo>
                  <a:pt x="406" y="348"/>
                  <a:pt x="403" y="352"/>
                  <a:pt x="400" y="354"/>
                </a:cubicBezTo>
                <a:cubicBezTo>
                  <a:pt x="396" y="356"/>
                  <a:pt x="391" y="357"/>
                  <a:pt x="384" y="357"/>
                </a:cubicBezTo>
                <a:lnTo>
                  <a:pt x="384" y="347"/>
                </a:lnTo>
                <a:cubicBezTo>
                  <a:pt x="388" y="347"/>
                  <a:pt x="391" y="347"/>
                  <a:pt x="393" y="346"/>
                </a:cubicBezTo>
                <a:cubicBezTo>
                  <a:pt x="395" y="344"/>
                  <a:pt x="396" y="342"/>
                  <a:pt x="397" y="339"/>
                </a:cubicBezTo>
                <a:lnTo>
                  <a:pt x="399" y="331"/>
                </a:lnTo>
                <a:lnTo>
                  <a:pt x="382" y="262"/>
                </a:lnTo>
                <a:lnTo>
                  <a:pt x="394" y="262"/>
                </a:lnTo>
                <a:lnTo>
                  <a:pt x="405" y="314"/>
                </a:lnTo>
                <a:lnTo>
                  <a:pt x="415" y="262"/>
                </a:lnTo>
                <a:lnTo>
                  <a:pt x="427" y="262"/>
                </a:lnTo>
                <a:close/>
                <a:moveTo>
                  <a:pt x="467" y="262"/>
                </a:moveTo>
                <a:lnTo>
                  <a:pt x="467" y="272"/>
                </a:lnTo>
                <a:lnTo>
                  <a:pt x="446" y="272"/>
                </a:lnTo>
                <a:lnTo>
                  <a:pt x="446" y="331"/>
                </a:lnTo>
                <a:lnTo>
                  <a:pt x="435" y="331"/>
                </a:lnTo>
                <a:lnTo>
                  <a:pt x="435" y="262"/>
                </a:lnTo>
                <a:lnTo>
                  <a:pt x="467" y="262"/>
                </a:lnTo>
                <a:close/>
              </a:path>
            </a:pathLst>
          </a:custGeom>
          <a:solidFill>
            <a:srgbClr val="2B2A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1" name="Freeform 56"/>
          <p:cNvSpPr>
            <a:spLocks noEditPoints="1"/>
          </p:cNvSpPr>
          <p:nvPr/>
        </p:nvSpPr>
        <p:spPr bwMode="auto">
          <a:xfrm>
            <a:off x="953476" y="3660492"/>
            <a:ext cx="559031" cy="286524"/>
          </a:xfrm>
          <a:custGeom>
            <a:avLst/>
            <a:gdLst>
              <a:gd name="T0" fmla="*/ 2 w 700"/>
              <a:gd name="T1" fmla="*/ 20 h 358"/>
              <a:gd name="T2" fmla="*/ 24 w 700"/>
              <a:gd name="T3" fmla="*/ 10 h 358"/>
              <a:gd name="T4" fmla="*/ 32 w 700"/>
              <a:gd name="T5" fmla="*/ 83 h 358"/>
              <a:gd name="T6" fmla="*/ 76 w 700"/>
              <a:gd name="T7" fmla="*/ 97 h 358"/>
              <a:gd name="T8" fmla="*/ 91 w 700"/>
              <a:gd name="T9" fmla="*/ 32 h 358"/>
              <a:gd name="T10" fmla="*/ 68 w 700"/>
              <a:gd name="T11" fmla="*/ 46 h 358"/>
              <a:gd name="T12" fmla="*/ 85 w 700"/>
              <a:gd name="T13" fmla="*/ 61 h 358"/>
              <a:gd name="T14" fmla="*/ 104 w 700"/>
              <a:gd name="T15" fmla="*/ 96 h 358"/>
              <a:gd name="T16" fmla="*/ 112 w 700"/>
              <a:gd name="T17" fmla="*/ 66 h 358"/>
              <a:gd name="T18" fmla="*/ 180 w 700"/>
              <a:gd name="T19" fmla="*/ 87 h 358"/>
              <a:gd name="T20" fmla="*/ 161 w 700"/>
              <a:gd name="T21" fmla="*/ 81 h 358"/>
              <a:gd name="T22" fmla="*/ 199 w 700"/>
              <a:gd name="T23" fmla="*/ 64 h 358"/>
              <a:gd name="T24" fmla="*/ 256 w 700"/>
              <a:gd name="T25" fmla="*/ 113 h 358"/>
              <a:gd name="T26" fmla="*/ 238 w 700"/>
              <a:gd name="T27" fmla="*/ 86 h 358"/>
              <a:gd name="T28" fmla="*/ 297 w 700"/>
              <a:gd name="T29" fmla="*/ 96 h 358"/>
              <a:gd name="T30" fmla="*/ 266 w 700"/>
              <a:gd name="T31" fmla="*/ 96 h 358"/>
              <a:gd name="T32" fmla="*/ 328 w 700"/>
              <a:gd name="T33" fmla="*/ 96 h 358"/>
              <a:gd name="T34" fmla="*/ 357 w 700"/>
              <a:gd name="T35" fmla="*/ 96 h 358"/>
              <a:gd name="T36" fmla="*/ 383 w 700"/>
              <a:gd name="T37" fmla="*/ 27 h 358"/>
              <a:gd name="T38" fmla="*/ 376 w 700"/>
              <a:gd name="T39" fmla="*/ 4 h 358"/>
              <a:gd name="T40" fmla="*/ 42 w 700"/>
              <a:gd name="T41" fmla="*/ 168 h 358"/>
              <a:gd name="T42" fmla="*/ 12 w 700"/>
              <a:gd name="T43" fmla="*/ 145 h 358"/>
              <a:gd name="T44" fmla="*/ 78 w 700"/>
              <a:gd name="T45" fmla="*/ 237 h 358"/>
              <a:gd name="T46" fmla="*/ 72 w 700"/>
              <a:gd name="T47" fmla="*/ 145 h 358"/>
              <a:gd name="T48" fmla="*/ 124 w 700"/>
              <a:gd name="T49" fmla="*/ 184 h 358"/>
              <a:gd name="T50" fmla="*/ 140 w 700"/>
              <a:gd name="T51" fmla="*/ 145 h 358"/>
              <a:gd name="T52" fmla="*/ 166 w 700"/>
              <a:gd name="T53" fmla="*/ 214 h 358"/>
              <a:gd name="T54" fmla="*/ 264 w 700"/>
              <a:gd name="T55" fmla="*/ 231 h 358"/>
              <a:gd name="T56" fmla="*/ 247 w 700"/>
              <a:gd name="T57" fmla="*/ 204 h 358"/>
              <a:gd name="T58" fmla="*/ 303 w 700"/>
              <a:gd name="T59" fmla="*/ 214 h 358"/>
              <a:gd name="T60" fmla="*/ 304 w 700"/>
              <a:gd name="T61" fmla="*/ 145 h 358"/>
              <a:gd name="T62" fmla="*/ 340 w 700"/>
              <a:gd name="T63" fmla="*/ 214 h 358"/>
              <a:gd name="T64" fmla="*/ 407 w 700"/>
              <a:gd name="T65" fmla="*/ 208 h 358"/>
              <a:gd name="T66" fmla="*/ 406 w 700"/>
              <a:gd name="T67" fmla="*/ 174 h 358"/>
              <a:gd name="T68" fmla="*/ 398 w 700"/>
              <a:gd name="T69" fmla="*/ 144 h 358"/>
              <a:gd name="T70" fmla="*/ 393 w 700"/>
              <a:gd name="T71" fmla="*/ 185 h 358"/>
              <a:gd name="T72" fmla="*/ 461 w 700"/>
              <a:gd name="T73" fmla="*/ 155 h 358"/>
              <a:gd name="T74" fmla="*/ 428 w 700"/>
              <a:gd name="T75" fmla="*/ 204 h 358"/>
              <a:gd name="T76" fmla="*/ 472 w 700"/>
              <a:gd name="T77" fmla="*/ 214 h 358"/>
              <a:gd name="T78" fmla="*/ 498 w 700"/>
              <a:gd name="T79" fmla="*/ 145 h 358"/>
              <a:gd name="T80" fmla="*/ 498 w 700"/>
              <a:gd name="T81" fmla="*/ 181 h 358"/>
              <a:gd name="T82" fmla="*/ 564 w 700"/>
              <a:gd name="T83" fmla="*/ 184 h 358"/>
              <a:gd name="T84" fmla="*/ 564 w 700"/>
              <a:gd name="T85" fmla="*/ 174 h 358"/>
              <a:gd name="T86" fmla="*/ 646 w 700"/>
              <a:gd name="T87" fmla="*/ 145 h 358"/>
              <a:gd name="T88" fmla="*/ 590 w 700"/>
              <a:gd name="T89" fmla="*/ 145 h 358"/>
              <a:gd name="T90" fmla="*/ 608 w 700"/>
              <a:gd name="T91" fmla="*/ 181 h 358"/>
              <a:gd name="T92" fmla="*/ 689 w 700"/>
              <a:gd name="T93" fmla="*/ 214 h 358"/>
              <a:gd name="T94" fmla="*/ 690 w 700"/>
              <a:gd name="T95" fmla="*/ 145 h 358"/>
              <a:gd name="T96" fmla="*/ 680 w 700"/>
              <a:gd name="T97" fmla="*/ 129 h 358"/>
              <a:gd name="T98" fmla="*/ 20 w 700"/>
              <a:gd name="T99" fmla="*/ 333 h 358"/>
              <a:gd name="T100" fmla="*/ 34 w 700"/>
              <a:gd name="T101" fmla="*/ 268 h 358"/>
              <a:gd name="T102" fmla="*/ 12 w 700"/>
              <a:gd name="T103" fmla="*/ 282 h 358"/>
              <a:gd name="T104" fmla="*/ 29 w 700"/>
              <a:gd name="T105" fmla="*/ 298 h 358"/>
              <a:gd name="T106" fmla="*/ 96 w 700"/>
              <a:gd name="T107" fmla="*/ 332 h 358"/>
              <a:gd name="T108" fmla="*/ 143 w 700"/>
              <a:gd name="T109" fmla="*/ 298 h 358"/>
              <a:gd name="T110" fmla="*/ 104 w 700"/>
              <a:gd name="T111" fmla="*/ 358 h 358"/>
              <a:gd name="T112" fmla="*/ 142 w 700"/>
              <a:gd name="T113" fmla="*/ 278 h 358"/>
              <a:gd name="T114" fmla="*/ 115 w 700"/>
              <a:gd name="T115" fmla="*/ 282 h 358"/>
              <a:gd name="T116" fmla="*/ 174 w 700"/>
              <a:gd name="T117" fmla="*/ 343 h 358"/>
              <a:gd name="T118" fmla="*/ 149 w 700"/>
              <a:gd name="T119" fmla="*/ 263 h 358"/>
              <a:gd name="T120" fmla="*/ 213 w 700"/>
              <a:gd name="T121" fmla="*/ 273 h 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700" h="358">
                <a:moveTo>
                  <a:pt x="46" y="73"/>
                </a:moveTo>
                <a:cubicBezTo>
                  <a:pt x="46" y="81"/>
                  <a:pt x="43" y="88"/>
                  <a:pt x="39" y="92"/>
                </a:cubicBezTo>
                <a:cubicBezTo>
                  <a:pt x="35" y="95"/>
                  <a:pt x="30" y="97"/>
                  <a:pt x="24" y="97"/>
                </a:cubicBezTo>
                <a:cubicBezTo>
                  <a:pt x="17" y="97"/>
                  <a:pt x="12" y="95"/>
                  <a:pt x="8" y="90"/>
                </a:cubicBezTo>
                <a:cubicBezTo>
                  <a:pt x="5" y="87"/>
                  <a:pt x="3" y="82"/>
                  <a:pt x="2" y="77"/>
                </a:cubicBezTo>
                <a:cubicBezTo>
                  <a:pt x="1" y="72"/>
                  <a:pt x="1" y="62"/>
                  <a:pt x="1" y="49"/>
                </a:cubicBezTo>
                <a:cubicBezTo>
                  <a:pt x="1" y="35"/>
                  <a:pt x="1" y="25"/>
                  <a:pt x="2" y="20"/>
                </a:cubicBezTo>
                <a:cubicBezTo>
                  <a:pt x="3" y="15"/>
                  <a:pt x="5" y="10"/>
                  <a:pt x="8" y="7"/>
                </a:cubicBezTo>
                <a:cubicBezTo>
                  <a:pt x="12" y="2"/>
                  <a:pt x="17" y="0"/>
                  <a:pt x="24" y="0"/>
                </a:cubicBezTo>
                <a:cubicBezTo>
                  <a:pt x="30" y="0"/>
                  <a:pt x="35" y="2"/>
                  <a:pt x="39" y="6"/>
                </a:cubicBezTo>
                <a:cubicBezTo>
                  <a:pt x="44" y="10"/>
                  <a:pt x="46" y="16"/>
                  <a:pt x="46" y="24"/>
                </a:cubicBezTo>
                <a:lnTo>
                  <a:pt x="35" y="24"/>
                </a:lnTo>
                <a:cubicBezTo>
                  <a:pt x="35" y="19"/>
                  <a:pt x="34" y="16"/>
                  <a:pt x="32" y="14"/>
                </a:cubicBezTo>
                <a:cubicBezTo>
                  <a:pt x="30" y="11"/>
                  <a:pt x="27" y="10"/>
                  <a:pt x="24" y="10"/>
                </a:cubicBezTo>
                <a:cubicBezTo>
                  <a:pt x="21" y="10"/>
                  <a:pt x="18" y="11"/>
                  <a:pt x="16" y="14"/>
                </a:cubicBezTo>
                <a:cubicBezTo>
                  <a:pt x="15" y="16"/>
                  <a:pt x="14" y="19"/>
                  <a:pt x="13" y="24"/>
                </a:cubicBezTo>
                <a:cubicBezTo>
                  <a:pt x="13" y="29"/>
                  <a:pt x="12" y="37"/>
                  <a:pt x="12" y="49"/>
                </a:cubicBezTo>
                <a:cubicBezTo>
                  <a:pt x="12" y="60"/>
                  <a:pt x="13" y="68"/>
                  <a:pt x="13" y="73"/>
                </a:cubicBezTo>
                <a:cubicBezTo>
                  <a:pt x="14" y="78"/>
                  <a:pt x="15" y="81"/>
                  <a:pt x="16" y="83"/>
                </a:cubicBezTo>
                <a:cubicBezTo>
                  <a:pt x="18" y="86"/>
                  <a:pt x="21" y="87"/>
                  <a:pt x="24" y="87"/>
                </a:cubicBezTo>
                <a:cubicBezTo>
                  <a:pt x="27" y="87"/>
                  <a:pt x="30" y="86"/>
                  <a:pt x="32" y="83"/>
                </a:cubicBezTo>
                <a:cubicBezTo>
                  <a:pt x="34" y="81"/>
                  <a:pt x="35" y="77"/>
                  <a:pt x="35" y="73"/>
                </a:cubicBezTo>
                <a:lnTo>
                  <a:pt x="46" y="73"/>
                </a:lnTo>
                <a:close/>
                <a:moveTo>
                  <a:pt x="95" y="43"/>
                </a:moveTo>
                <a:cubicBezTo>
                  <a:pt x="95" y="47"/>
                  <a:pt x="96" y="54"/>
                  <a:pt x="96" y="61"/>
                </a:cubicBezTo>
                <a:cubicBezTo>
                  <a:pt x="96" y="69"/>
                  <a:pt x="95" y="75"/>
                  <a:pt x="95" y="80"/>
                </a:cubicBezTo>
                <a:cubicBezTo>
                  <a:pt x="94" y="85"/>
                  <a:pt x="93" y="88"/>
                  <a:pt x="91" y="91"/>
                </a:cubicBezTo>
                <a:cubicBezTo>
                  <a:pt x="88" y="95"/>
                  <a:pt x="83" y="97"/>
                  <a:pt x="76" y="97"/>
                </a:cubicBezTo>
                <a:cubicBezTo>
                  <a:pt x="70" y="97"/>
                  <a:pt x="65" y="95"/>
                  <a:pt x="62" y="91"/>
                </a:cubicBezTo>
                <a:cubicBezTo>
                  <a:pt x="60" y="88"/>
                  <a:pt x="58" y="84"/>
                  <a:pt x="58" y="80"/>
                </a:cubicBezTo>
                <a:cubicBezTo>
                  <a:pt x="57" y="75"/>
                  <a:pt x="57" y="69"/>
                  <a:pt x="57" y="61"/>
                </a:cubicBezTo>
                <a:cubicBezTo>
                  <a:pt x="57" y="54"/>
                  <a:pt x="57" y="48"/>
                  <a:pt x="58" y="43"/>
                </a:cubicBezTo>
                <a:cubicBezTo>
                  <a:pt x="58" y="38"/>
                  <a:pt x="60" y="35"/>
                  <a:pt x="62" y="32"/>
                </a:cubicBezTo>
                <a:cubicBezTo>
                  <a:pt x="65" y="28"/>
                  <a:pt x="70" y="26"/>
                  <a:pt x="76" y="26"/>
                </a:cubicBezTo>
                <a:cubicBezTo>
                  <a:pt x="83" y="26"/>
                  <a:pt x="88" y="28"/>
                  <a:pt x="91" y="32"/>
                </a:cubicBezTo>
                <a:cubicBezTo>
                  <a:pt x="93" y="35"/>
                  <a:pt x="94" y="38"/>
                  <a:pt x="95" y="43"/>
                </a:cubicBezTo>
                <a:close/>
                <a:moveTo>
                  <a:pt x="85" y="61"/>
                </a:moveTo>
                <a:cubicBezTo>
                  <a:pt x="85" y="54"/>
                  <a:pt x="85" y="49"/>
                  <a:pt x="85" y="46"/>
                </a:cubicBezTo>
                <a:cubicBezTo>
                  <a:pt x="84" y="42"/>
                  <a:pt x="83" y="40"/>
                  <a:pt x="82" y="38"/>
                </a:cubicBezTo>
                <a:cubicBezTo>
                  <a:pt x="81" y="36"/>
                  <a:pt x="79" y="35"/>
                  <a:pt x="76" y="35"/>
                </a:cubicBezTo>
                <a:cubicBezTo>
                  <a:pt x="74" y="35"/>
                  <a:pt x="72" y="36"/>
                  <a:pt x="70" y="38"/>
                </a:cubicBezTo>
                <a:cubicBezTo>
                  <a:pt x="69" y="40"/>
                  <a:pt x="68" y="42"/>
                  <a:pt x="68" y="46"/>
                </a:cubicBezTo>
                <a:cubicBezTo>
                  <a:pt x="68" y="49"/>
                  <a:pt x="67" y="55"/>
                  <a:pt x="67" y="61"/>
                </a:cubicBezTo>
                <a:cubicBezTo>
                  <a:pt x="67" y="68"/>
                  <a:pt x="68" y="74"/>
                  <a:pt x="68" y="77"/>
                </a:cubicBezTo>
                <a:cubicBezTo>
                  <a:pt x="68" y="80"/>
                  <a:pt x="69" y="83"/>
                  <a:pt x="70" y="84"/>
                </a:cubicBezTo>
                <a:cubicBezTo>
                  <a:pt x="72" y="86"/>
                  <a:pt x="74" y="87"/>
                  <a:pt x="76" y="87"/>
                </a:cubicBezTo>
                <a:cubicBezTo>
                  <a:pt x="79" y="87"/>
                  <a:pt x="81" y="86"/>
                  <a:pt x="82" y="84"/>
                </a:cubicBezTo>
                <a:cubicBezTo>
                  <a:pt x="83" y="83"/>
                  <a:pt x="84" y="80"/>
                  <a:pt x="85" y="77"/>
                </a:cubicBezTo>
                <a:cubicBezTo>
                  <a:pt x="85" y="74"/>
                  <a:pt x="85" y="69"/>
                  <a:pt x="85" y="61"/>
                </a:cubicBezTo>
                <a:close/>
                <a:moveTo>
                  <a:pt x="147" y="96"/>
                </a:moveTo>
                <a:lnTo>
                  <a:pt x="136" y="96"/>
                </a:lnTo>
                <a:lnTo>
                  <a:pt x="136" y="37"/>
                </a:lnTo>
                <a:lnTo>
                  <a:pt x="123" y="37"/>
                </a:lnTo>
                <a:lnTo>
                  <a:pt x="123" y="68"/>
                </a:lnTo>
                <a:cubicBezTo>
                  <a:pt x="123" y="79"/>
                  <a:pt x="121" y="86"/>
                  <a:pt x="118" y="90"/>
                </a:cubicBezTo>
                <a:cubicBezTo>
                  <a:pt x="115" y="94"/>
                  <a:pt x="111" y="96"/>
                  <a:pt x="104" y="96"/>
                </a:cubicBezTo>
                <a:lnTo>
                  <a:pt x="101" y="96"/>
                </a:lnTo>
                <a:lnTo>
                  <a:pt x="101" y="86"/>
                </a:lnTo>
                <a:lnTo>
                  <a:pt x="103" y="86"/>
                </a:lnTo>
                <a:cubicBezTo>
                  <a:pt x="104" y="86"/>
                  <a:pt x="105" y="86"/>
                  <a:pt x="106" y="86"/>
                </a:cubicBezTo>
                <a:cubicBezTo>
                  <a:pt x="107" y="85"/>
                  <a:pt x="108" y="85"/>
                  <a:pt x="109" y="83"/>
                </a:cubicBezTo>
                <a:cubicBezTo>
                  <a:pt x="110" y="82"/>
                  <a:pt x="111" y="80"/>
                  <a:pt x="112" y="77"/>
                </a:cubicBezTo>
                <a:cubicBezTo>
                  <a:pt x="112" y="74"/>
                  <a:pt x="112" y="71"/>
                  <a:pt x="112" y="66"/>
                </a:cubicBezTo>
                <a:lnTo>
                  <a:pt x="112" y="27"/>
                </a:lnTo>
                <a:lnTo>
                  <a:pt x="147" y="27"/>
                </a:lnTo>
                <a:lnTo>
                  <a:pt x="147" y="96"/>
                </a:lnTo>
                <a:close/>
                <a:moveTo>
                  <a:pt x="199" y="64"/>
                </a:moveTo>
                <a:lnTo>
                  <a:pt x="171" y="64"/>
                </a:lnTo>
                <a:cubicBezTo>
                  <a:pt x="171" y="75"/>
                  <a:pt x="172" y="82"/>
                  <a:pt x="174" y="84"/>
                </a:cubicBezTo>
                <a:cubicBezTo>
                  <a:pt x="175" y="86"/>
                  <a:pt x="177" y="87"/>
                  <a:pt x="180" y="87"/>
                </a:cubicBezTo>
                <a:cubicBezTo>
                  <a:pt x="182" y="87"/>
                  <a:pt x="184" y="86"/>
                  <a:pt x="186" y="85"/>
                </a:cubicBezTo>
                <a:cubicBezTo>
                  <a:pt x="187" y="83"/>
                  <a:pt x="188" y="80"/>
                  <a:pt x="188" y="77"/>
                </a:cubicBezTo>
                <a:lnTo>
                  <a:pt x="199" y="77"/>
                </a:lnTo>
                <a:cubicBezTo>
                  <a:pt x="199" y="83"/>
                  <a:pt x="197" y="88"/>
                  <a:pt x="193" y="92"/>
                </a:cubicBezTo>
                <a:cubicBezTo>
                  <a:pt x="190" y="95"/>
                  <a:pt x="186" y="97"/>
                  <a:pt x="180" y="97"/>
                </a:cubicBezTo>
                <a:cubicBezTo>
                  <a:pt x="174" y="97"/>
                  <a:pt x="169" y="95"/>
                  <a:pt x="166" y="92"/>
                </a:cubicBezTo>
                <a:cubicBezTo>
                  <a:pt x="164" y="89"/>
                  <a:pt x="162" y="85"/>
                  <a:pt x="161" y="81"/>
                </a:cubicBezTo>
                <a:cubicBezTo>
                  <a:pt x="160" y="76"/>
                  <a:pt x="160" y="69"/>
                  <a:pt x="160" y="61"/>
                </a:cubicBezTo>
                <a:cubicBezTo>
                  <a:pt x="160" y="53"/>
                  <a:pt x="160" y="47"/>
                  <a:pt x="161" y="42"/>
                </a:cubicBezTo>
                <a:cubicBezTo>
                  <a:pt x="162" y="37"/>
                  <a:pt x="164" y="34"/>
                  <a:pt x="166" y="31"/>
                </a:cubicBezTo>
                <a:cubicBezTo>
                  <a:pt x="169" y="28"/>
                  <a:pt x="174" y="26"/>
                  <a:pt x="180" y="26"/>
                </a:cubicBezTo>
                <a:cubicBezTo>
                  <a:pt x="185" y="26"/>
                  <a:pt x="190" y="28"/>
                  <a:pt x="193" y="31"/>
                </a:cubicBezTo>
                <a:cubicBezTo>
                  <a:pt x="196" y="34"/>
                  <a:pt x="197" y="38"/>
                  <a:pt x="198" y="43"/>
                </a:cubicBezTo>
                <a:cubicBezTo>
                  <a:pt x="199" y="48"/>
                  <a:pt x="199" y="55"/>
                  <a:pt x="199" y="64"/>
                </a:cubicBezTo>
                <a:close/>
                <a:moveTo>
                  <a:pt x="188" y="56"/>
                </a:moveTo>
                <a:cubicBezTo>
                  <a:pt x="188" y="46"/>
                  <a:pt x="187" y="41"/>
                  <a:pt x="186" y="38"/>
                </a:cubicBezTo>
                <a:cubicBezTo>
                  <a:pt x="184" y="37"/>
                  <a:pt x="182" y="36"/>
                  <a:pt x="180" y="36"/>
                </a:cubicBezTo>
                <a:cubicBezTo>
                  <a:pt x="177" y="36"/>
                  <a:pt x="175" y="37"/>
                  <a:pt x="174" y="38"/>
                </a:cubicBezTo>
                <a:cubicBezTo>
                  <a:pt x="172" y="41"/>
                  <a:pt x="171" y="46"/>
                  <a:pt x="171" y="56"/>
                </a:cubicBezTo>
                <a:lnTo>
                  <a:pt x="188" y="56"/>
                </a:lnTo>
                <a:close/>
                <a:moveTo>
                  <a:pt x="256" y="113"/>
                </a:moveTo>
                <a:lnTo>
                  <a:pt x="246" y="113"/>
                </a:lnTo>
                <a:lnTo>
                  <a:pt x="246" y="96"/>
                </a:lnTo>
                <a:lnTo>
                  <a:pt x="212" y="96"/>
                </a:lnTo>
                <a:lnTo>
                  <a:pt x="212" y="27"/>
                </a:lnTo>
                <a:lnTo>
                  <a:pt x="223" y="27"/>
                </a:lnTo>
                <a:lnTo>
                  <a:pt x="223" y="86"/>
                </a:lnTo>
                <a:lnTo>
                  <a:pt x="238" y="86"/>
                </a:lnTo>
                <a:lnTo>
                  <a:pt x="238" y="27"/>
                </a:lnTo>
                <a:lnTo>
                  <a:pt x="249" y="27"/>
                </a:lnTo>
                <a:lnTo>
                  <a:pt x="249" y="86"/>
                </a:lnTo>
                <a:lnTo>
                  <a:pt x="256" y="86"/>
                </a:lnTo>
                <a:lnTo>
                  <a:pt x="256" y="113"/>
                </a:lnTo>
                <a:close/>
                <a:moveTo>
                  <a:pt x="309" y="96"/>
                </a:moveTo>
                <a:lnTo>
                  <a:pt x="297" y="96"/>
                </a:lnTo>
                <a:lnTo>
                  <a:pt x="277" y="60"/>
                </a:lnTo>
                <a:lnTo>
                  <a:pt x="296" y="27"/>
                </a:lnTo>
                <a:lnTo>
                  <a:pt x="308" y="27"/>
                </a:lnTo>
                <a:lnTo>
                  <a:pt x="289" y="60"/>
                </a:lnTo>
                <a:lnTo>
                  <a:pt x="309" y="96"/>
                </a:lnTo>
                <a:close/>
                <a:moveTo>
                  <a:pt x="277" y="96"/>
                </a:moveTo>
                <a:lnTo>
                  <a:pt x="266" y="96"/>
                </a:lnTo>
                <a:lnTo>
                  <a:pt x="266" y="27"/>
                </a:lnTo>
                <a:lnTo>
                  <a:pt x="277" y="27"/>
                </a:lnTo>
                <a:lnTo>
                  <a:pt x="277" y="96"/>
                </a:lnTo>
                <a:close/>
                <a:moveTo>
                  <a:pt x="357" y="96"/>
                </a:moveTo>
                <a:lnTo>
                  <a:pt x="346" y="96"/>
                </a:lnTo>
                <a:lnTo>
                  <a:pt x="346" y="50"/>
                </a:lnTo>
                <a:lnTo>
                  <a:pt x="328" y="96"/>
                </a:lnTo>
                <a:lnTo>
                  <a:pt x="318" y="96"/>
                </a:lnTo>
                <a:lnTo>
                  <a:pt x="318" y="27"/>
                </a:lnTo>
                <a:lnTo>
                  <a:pt x="329" y="27"/>
                </a:lnTo>
                <a:lnTo>
                  <a:pt x="329" y="73"/>
                </a:lnTo>
                <a:lnTo>
                  <a:pt x="347" y="27"/>
                </a:lnTo>
                <a:lnTo>
                  <a:pt x="357" y="27"/>
                </a:lnTo>
                <a:lnTo>
                  <a:pt x="357" y="96"/>
                </a:lnTo>
                <a:close/>
                <a:moveTo>
                  <a:pt x="412" y="96"/>
                </a:moveTo>
                <a:lnTo>
                  <a:pt x="401" y="96"/>
                </a:lnTo>
                <a:lnTo>
                  <a:pt x="401" y="50"/>
                </a:lnTo>
                <a:lnTo>
                  <a:pt x="382" y="96"/>
                </a:lnTo>
                <a:lnTo>
                  <a:pt x="372" y="96"/>
                </a:lnTo>
                <a:lnTo>
                  <a:pt x="372" y="27"/>
                </a:lnTo>
                <a:lnTo>
                  <a:pt x="383" y="27"/>
                </a:lnTo>
                <a:lnTo>
                  <a:pt x="383" y="73"/>
                </a:lnTo>
                <a:lnTo>
                  <a:pt x="402" y="27"/>
                </a:lnTo>
                <a:lnTo>
                  <a:pt x="412" y="27"/>
                </a:lnTo>
                <a:lnTo>
                  <a:pt x="412" y="96"/>
                </a:lnTo>
                <a:close/>
                <a:moveTo>
                  <a:pt x="408" y="4"/>
                </a:moveTo>
                <a:cubicBezTo>
                  <a:pt x="407" y="13"/>
                  <a:pt x="402" y="18"/>
                  <a:pt x="392" y="18"/>
                </a:cubicBezTo>
                <a:cubicBezTo>
                  <a:pt x="382" y="18"/>
                  <a:pt x="376" y="13"/>
                  <a:pt x="376" y="4"/>
                </a:cubicBezTo>
                <a:lnTo>
                  <a:pt x="384" y="4"/>
                </a:lnTo>
                <a:cubicBezTo>
                  <a:pt x="385" y="8"/>
                  <a:pt x="387" y="11"/>
                  <a:pt x="392" y="11"/>
                </a:cubicBezTo>
                <a:cubicBezTo>
                  <a:pt x="397" y="11"/>
                  <a:pt x="399" y="8"/>
                  <a:pt x="400" y="4"/>
                </a:cubicBezTo>
                <a:lnTo>
                  <a:pt x="408" y="4"/>
                </a:lnTo>
                <a:close/>
                <a:moveTo>
                  <a:pt x="53" y="214"/>
                </a:moveTo>
                <a:lnTo>
                  <a:pt x="42" y="214"/>
                </a:lnTo>
                <a:lnTo>
                  <a:pt x="42" y="168"/>
                </a:lnTo>
                <a:lnTo>
                  <a:pt x="31" y="196"/>
                </a:lnTo>
                <a:lnTo>
                  <a:pt x="24" y="196"/>
                </a:lnTo>
                <a:lnTo>
                  <a:pt x="13" y="168"/>
                </a:lnTo>
                <a:lnTo>
                  <a:pt x="13" y="214"/>
                </a:lnTo>
                <a:lnTo>
                  <a:pt x="2" y="214"/>
                </a:lnTo>
                <a:lnTo>
                  <a:pt x="2" y="145"/>
                </a:lnTo>
                <a:lnTo>
                  <a:pt x="12" y="145"/>
                </a:lnTo>
                <a:lnTo>
                  <a:pt x="28" y="182"/>
                </a:lnTo>
                <a:lnTo>
                  <a:pt x="43" y="145"/>
                </a:lnTo>
                <a:lnTo>
                  <a:pt x="53" y="145"/>
                </a:lnTo>
                <a:lnTo>
                  <a:pt x="53" y="214"/>
                </a:lnTo>
                <a:close/>
                <a:moveTo>
                  <a:pt x="105" y="145"/>
                </a:moveTo>
                <a:lnTo>
                  <a:pt x="86" y="225"/>
                </a:lnTo>
                <a:cubicBezTo>
                  <a:pt x="84" y="231"/>
                  <a:pt x="82" y="235"/>
                  <a:pt x="78" y="237"/>
                </a:cubicBezTo>
                <a:cubicBezTo>
                  <a:pt x="74" y="239"/>
                  <a:pt x="69" y="240"/>
                  <a:pt x="63" y="240"/>
                </a:cubicBezTo>
                <a:lnTo>
                  <a:pt x="63" y="230"/>
                </a:lnTo>
                <a:cubicBezTo>
                  <a:pt x="66" y="230"/>
                  <a:pt x="69" y="230"/>
                  <a:pt x="71" y="229"/>
                </a:cubicBezTo>
                <a:cubicBezTo>
                  <a:pt x="73" y="227"/>
                  <a:pt x="74" y="225"/>
                  <a:pt x="75" y="222"/>
                </a:cubicBezTo>
                <a:lnTo>
                  <a:pt x="77" y="214"/>
                </a:lnTo>
                <a:lnTo>
                  <a:pt x="60" y="145"/>
                </a:lnTo>
                <a:lnTo>
                  <a:pt x="72" y="145"/>
                </a:lnTo>
                <a:lnTo>
                  <a:pt x="83" y="197"/>
                </a:lnTo>
                <a:lnTo>
                  <a:pt x="93" y="145"/>
                </a:lnTo>
                <a:lnTo>
                  <a:pt x="105" y="145"/>
                </a:lnTo>
                <a:close/>
                <a:moveTo>
                  <a:pt x="151" y="214"/>
                </a:moveTo>
                <a:lnTo>
                  <a:pt x="140" y="214"/>
                </a:lnTo>
                <a:lnTo>
                  <a:pt x="140" y="184"/>
                </a:lnTo>
                <a:lnTo>
                  <a:pt x="124" y="184"/>
                </a:lnTo>
                <a:lnTo>
                  <a:pt x="124" y="214"/>
                </a:lnTo>
                <a:lnTo>
                  <a:pt x="113" y="214"/>
                </a:lnTo>
                <a:lnTo>
                  <a:pt x="113" y="145"/>
                </a:lnTo>
                <a:lnTo>
                  <a:pt x="124" y="145"/>
                </a:lnTo>
                <a:lnTo>
                  <a:pt x="124" y="174"/>
                </a:lnTo>
                <a:lnTo>
                  <a:pt x="140" y="174"/>
                </a:lnTo>
                <a:lnTo>
                  <a:pt x="140" y="145"/>
                </a:lnTo>
                <a:lnTo>
                  <a:pt x="151" y="145"/>
                </a:lnTo>
                <a:lnTo>
                  <a:pt x="151" y="214"/>
                </a:lnTo>
                <a:close/>
                <a:moveTo>
                  <a:pt x="205" y="214"/>
                </a:moveTo>
                <a:lnTo>
                  <a:pt x="194" y="214"/>
                </a:lnTo>
                <a:lnTo>
                  <a:pt x="194" y="168"/>
                </a:lnTo>
                <a:lnTo>
                  <a:pt x="176" y="214"/>
                </a:lnTo>
                <a:lnTo>
                  <a:pt x="166" y="214"/>
                </a:lnTo>
                <a:lnTo>
                  <a:pt x="166" y="145"/>
                </a:lnTo>
                <a:lnTo>
                  <a:pt x="177" y="145"/>
                </a:lnTo>
                <a:lnTo>
                  <a:pt x="177" y="191"/>
                </a:lnTo>
                <a:lnTo>
                  <a:pt x="195" y="145"/>
                </a:lnTo>
                <a:lnTo>
                  <a:pt x="205" y="145"/>
                </a:lnTo>
                <a:lnTo>
                  <a:pt x="205" y="214"/>
                </a:lnTo>
                <a:close/>
                <a:moveTo>
                  <a:pt x="264" y="231"/>
                </a:moveTo>
                <a:lnTo>
                  <a:pt x="254" y="231"/>
                </a:lnTo>
                <a:lnTo>
                  <a:pt x="254" y="214"/>
                </a:lnTo>
                <a:lnTo>
                  <a:pt x="220" y="214"/>
                </a:lnTo>
                <a:lnTo>
                  <a:pt x="220" y="145"/>
                </a:lnTo>
                <a:lnTo>
                  <a:pt x="231" y="145"/>
                </a:lnTo>
                <a:lnTo>
                  <a:pt x="231" y="204"/>
                </a:lnTo>
                <a:lnTo>
                  <a:pt x="247" y="204"/>
                </a:lnTo>
                <a:lnTo>
                  <a:pt x="247" y="145"/>
                </a:lnTo>
                <a:lnTo>
                  <a:pt x="258" y="145"/>
                </a:lnTo>
                <a:lnTo>
                  <a:pt x="258" y="204"/>
                </a:lnTo>
                <a:lnTo>
                  <a:pt x="264" y="204"/>
                </a:lnTo>
                <a:lnTo>
                  <a:pt x="264" y="231"/>
                </a:lnTo>
                <a:close/>
                <a:moveTo>
                  <a:pt x="314" y="214"/>
                </a:moveTo>
                <a:lnTo>
                  <a:pt x="303" y="214"/>
                </a:lnTo>
                <a:lnTo>
                  <a:pt x="303" y="168"/>
                </a:lnTo>
                <a:lnTo>
                  <a:pt x="285" y="214"/>
                </a:lnTo>
                <a:lnTo>
                  <a:pt x="275" y="214"/>
                </a:lnTo>
                <a:lnTo>
                  <a:pt x="275" y="145"/>
                </a:lnTo>
                <a:lnTo>
                  <a:pt x="286" y="145"/>
                </a:lnTo>
                <a:lnTo>
                  <a:pt x="286" y="191"/>
                </a:lnTo>
                <a:lnTo>
                  <a:pt x="304" y="145"/>
                </a:lnTo>
                <a:lnTo>
                  <a:pt x="314" y="145"/>
                </a:lnTo>
                <a:lnTo>
                  <a:pt x="314" y="214"/>
                </a:lnTo>
                <a:close/>
                <a:moveTo>
                  <a:pt x="367" y="214"/>
                </a:moveTo>
                <a:lnTo>
                  <a:pt x="356" y="214"/>
                </a:lnTo>
                <a:lnTo>
                  <a:pt x="356" y="155"/>
                </a:lnTo>
                <a:lnTo>
                  <a:pt x="340" y="155"/>
                </a:lnTo>
                <a:lnTo>
                  <a:pt x="340" y="214"/>
                </a:lnTo>
                <a:lnTo>
                  <a:pt x="329" y="214"/>
                </a:lnTo>
                <a:lnTo>
                  <a:pt x="329" y="145"/>
                </a:lnTo>
                <a:lnTo>
                  <a:pt x="367" y="145"/>
                </a:lnTo>
                <a:lnTo>
                  <a:pt x="367" y="214"/>
                </a:lnTo>
                <a:close/>
                <a:moveTo>
                  <a:pt x="417" y="214"/>
                </a:moveTo>
                <a:lnTo>
                  <a:pt x="407" y="214"/>
                </a:lnTo>
                <a:lnTo>
                  <a:pt x="407" y="208"/>
                </a:lnTo>
                <a:cubicBezTo>
                  <a:pt x="406" y="210"/>
                  <a:pt x="405" y="211"/>
                  <a:pt x="403" y="213"/>
                </a:cubicBezTo>
                <a:cubicBezTo>
                  <a:pt x="401" y="214"/>
                  <a:pt x="398" y="215"/>
                  <a:pt x="395" y="215"/>
                </a:cubicBezTo>
                <a:cubicBezTo>
                  <a:pt x="390" y="215"/>
                  <a:pt x="386" y="213"/>
                  <a:pt x="383" y="210"/>
                </a:cubicBezTo>
                <a:cubicBezTo>
                  <a:pt x="380" y="207"/>
                  <a:pt x="379" y="201"/>
                  <a:pt x="379" y="194"/>
                </a:cubicBezTo>
                <a:cubicBezTo>
                  <a:pt x="379" y="188"/>
                  <a:pt x="381" y="183"/>
                  <a:pt x="385" y="179"/>
                </a:cubicBezTo>
                <a:cubicBezTo>
                  <a:pt x="388" y="176"/>
                  <a:pt x="393" y="174"/>
                  <a:pt x="399" y="174"/>
                </a:cubicBezTo>
                <a:lnTo>
                  <a:pt x="406" y="174"/>
                </a:lnTo>
                <a:lnTo>
                  <a:pt x="406" y="163"/>
                </a:lnTo>
                <a:cubicBezTo>
                  <a:pt x="406" y="157"/>
                  <a:pt x="404" y="153"/>
                  <a:pt x="398" y="153"/>
                </a:cubicBezTo>
                <a:cubicBezTo>
                  <a:pt x="396" y="153"/>
                  <a:pt x="394" y="154"/>
                  <a:pt x="393" y="156"/>
                </a:cubicBezTo>
                <a:cubicBezTo>
                  <a:pt x="391" y="157"/>
                  <a:pt x="390" y="160"/>
                  <a:pt x="390" y="164"/>
                </a:cubicBezTo>
                <a:lnTo>
                  <a:pt x="380" y="164"/>
                </a:lnTo>
                <a:cubicBezTo>
                  <a:pt x="380" y="157"/>
                  <a:pt x="381" y="153"/>
                  <a:pt x="385" y="149"/>
                </a:cubicBezTo>
                <a:cubicBezTo>
                  <a:pt x="388" y="146"/>
                  <a:pt x="393" y="144"/>
                  <a:pt x="398" y="144"/>
                </a:cubicBezTo>
                <a:cubicBezTo>
                  <a:pt x="404" y="144"/>
                  <a:pt x="409" y="146"/>
                  <a:pt x="412" y="149"/>
                </a:cubicBezTo>
                <a:cubicBezTo>
                  <a:pt x="415" y="153"/>
                  <a:pt x="417" y="158"/>
                  <a:pt x="417" y="164"/>
                </a:cubicBezTo>
                <a:lnTo>
                  <a:pt x="417" y="214"/>
                </a:lnTo>
                <a:close/>
                <a:moveTo>
                  <a:pt x="406" y="195"/>
                </a:moveTo>
                <a:lnTo>
                  <a:pt x="406" y="182"/>
                </a:lnTo>
                <a:lnTo>
                  <a:pt x="400" y="182"/>
                </a:lnTo>
                <a:cubicBezTo>
                  <a:pt x="397" y="182"/>
                  <a:pt x="394" y="183"/>
                  <a:pt x="393" y="185"/>
                </a:cubicBezTo>
                <a:cubicBezTo>
                  <a:pt x="390" y="187"/>
                  <a:pt x="389" y="190"/>
                  <a:pt x="389" y="194"/>
                </a:cubicBezTo>
                <a:cubicBezTo>
                  <a:pt x="389" y="202"/>
                  <a:pt x="392" y="206"/>
                  <a:pt x="398" y="206"/>
                </a:cubicBezTo>
                <a:cubicBezTo>
                  <a:pt x="400" y="206"/>
                  <a:pt x="402" y="205"/>
                  <a:pt x="404" y="203"/>
                </a:cubicBezTo>
                <a:cubicBezTo>
                  <a:pt x="406" y="201"/>
                  <a:pt x="406" y="198"/>
                  <a:pt x="406" y="195"/>
                </a:cubicBezTo>
                <a:close/>
                <a:moveTo>
                  <a:pt x="472" y="214"/>
                </a:moveTo>
                <a:lnTo>
                  <a:pt x="461" y="214"/>
                </a:lnTo>
                <a:lnTo>
                  <a:pt x="461" y="155"/>
                </a:lnTo>
                <a:lnTo>
                  <a:pt x="448" y="155"/>
                </a:lnTo>
                <a:lnTo>
                  <a:pt x="448" y="186"/>
                </a:lnTo>
                <a:cubicBezTo>
                  <a:pt x="448" y="197"/>
                  <a:pt x="447" y="204"/>
                  <a:pt x="444" y="208"/>
                </a:cubicBezTo>
                <a:cubicBezTo>
                  <a:pt x="440" y="212"/>
                  <a:pt x="436" y="214"/>
                  <a:pt x="430" y="214"/>
                </a:cubicBezTo>
                <a:lnTo>
                  <a:pt x="426" y="214"/>
                </a:lnTo>
                <a:lnTo>
                  <a:pt x="426" y="204"/>
                </a:lnTo>
                <a:lnTo>
                  <a:pt x="428" y="204"/>
                </a:lnTo>
                <a:cubicBezTo>
                  <a:pt x="429" y="204"/>
                  <a:pt x="430" y="204"/>
                  <a:pt x="431" y="204"/>
                </a:cubicBezTo>
                <a:cubicBezTo>
                  <a:pt x="432" y="204"/>
                  <a:pt x="433" y="203"/>
                  <a:pt x="434" y="202"/>
                </a:cubicBezTo>
                <a:cubicBezTo>
                  <a:pt x="435" y="200"/>
                  <a:pt x="436" y="198"/>
                  <a:pt x="437" y="195"/>
                </a:cubicBezTo>
                <a:cubicBezTo>
                  <a:pt x="437" y="193"/>
                  <a:pt x="438" y="189"/>
                  <a:pt x="438" y="184"/>
                </a:cubicBezTo>
                <a:lnTo>
                  <a:pt x="438" y="145"/>
                </a:lnTo>
                <a:lnTo>
                  <a:pt x="472" y="145"/>
                </a:lnTo>
                <a:lnTo>
                  <a:pt x="472" y="214"/>
                </a:lnTo>
                <a:close/>
                <a:moveTo>
                  <a:pt x="521" y="177"/>
                </a:moveTo>
                <a:cubicBezTo>
                  <a:pt x="524" y="180"/>
                  <a:pt x="525" y="186"/>
                  <a:pt x="525" y="193"/>
                </a:cubicBezTo>
                <a:cubicBezTo>
                  <a:pt x="525" y="200"/>
                  <a:pt x="524" y="206"/>
                  <a:pt x="521" y="209"/>
                </a:cubicBezTo>
                <a:cubicBezTo>
                  <a:pt x="518" y="212"/>
                  <a:pt x="513" y="214"/>
                  <a:pt x="506" y="214"/>
                </a:cubicBezTo>
                <a:lnTo>
                  <a:pt x="487" y="214"/>
                </a:lnTo>
                <a:lnTo>
                  <a:pt x="487" y="145"/>
                </a:lnTo>
                <a:lnTo>
                  <a:pt x="498" y="145"/>
                </a:lnTo>
                <a:lnTo>
                  <a:pt x="498" y="172"/>
                </a:lnTo>
                <a:lnTo>
                  <a:pt x="506" y="172"/>
                </a:lnTo>
                <a:cubicBezTo>
                  <a:pt x="513" y="172"/>
                  <a:pt x="518" y="174"/>
                  <a:pt x="521" y="177"/>
                </a:cubicBezTo>
                <a:close/>
                <a:moveTo>
                  <a:pt x="514" y="193"/>
                </a:moveTo>
                <a:cubicBezTo>
                  <a:pt x="514" y="189"/>
                  <a:pt x="514" y="186"/>
                  <a:pt x="512" y="184"/>
                </a:cubicBezTo>
                <a:cubicBezTo>
                  <a:pt x="511" y="182"/>
                  <a:pt x="509" y="181"/>
                  <a:pt x="506" y="181"/>
                </a:cubicBezTo>
                <a:lnTo>
                  <a:pt x="498" y="181"/>
                </a:lnTo>
                <a:lnTo>
                  <a:pt x="498" y="204"/>
                </a:lnTo>
                <a:lnTo>
                  <a:pt x="506" y="204"/>
                </a:lnTo>
                <a:cubicBezTo>
                  <a:pt x="509" y="204"/>
                  <a:pt x="511" y="204"/>
                  <a:pt x="512" y="202"/>
                </a:cubicBezTo>
                <a:cubicBezTo>
                  <a:pt x="514" y="200"/>
                  <a:pt x="514" y="197"/>
                  <a:pt x="514" y="193"/>
                </a:cubicBezTo>
                <a:close/>
                <a:moveTo>
                  <a:pt x="574" y="214"/>
                </a:moveTo>
                <a:lnTo>
                  <a:pt x="564" y="214"/>
                </a:lnTo>
                <a:lnTo>
                  <a:pt x="564" y="184"/>
                </a:lnTo>
                <a:lnTo>
                  <a:pt x="548" y="184"/>
                </a:lnTo>
                <a:lnTo>
                  <a:pt x="548" y="214"/>
                </a:lnTo>
                <a:lnTo>
                  <a:pt x="537" y="214"/>
                </a:lnTo>
                <a:lnTo>
                  <a:pt x="537" y="145"/>
                </a:lnTo>
                <a:lnTo>
                  <a:pt x="548" y="145"/>
                </a:lnTo>
                <a:lnTo>
                  <a:pt x="548" y="174"/>
                </a:lnTo>
                <a:lnTo>
                  <a:pt x="564" y="174"/>
                </a:lnTo>
                <a:lnTo>
                  <a:pt x="564" y="145"/>
                </a:lnTo>
                <a:lnTo>
                  <a:pt x="574" y="145"/>
                </a:lnTo>
                <a:lnTo>
                  <a:pt x="574" y="214"/>
                </a:lnTo>
                <a:close/>
                <a:moveTo>
                  <a:pt x="646" y="214"/>
                </a:moveTo>
                <a:lnTo>
                  <a:pt x="635" y="214"/>
                </a:lnTo>
                <a:lnTo>
                  <a:pt x="635" y="145"/>
                </a:lnTo>
                <a:lnTo>
                  <a:pt x="646" y="145"/>
                </a:lnTo>
                <a:lnTo>
                  <a:pt x="646" y="214"/>
                </a:lnTo>
                <a:close/>
                <a:moveTo>
                  <a:pt x="623" y="177"/>
                </a:moveTo>
                <a:cubicBezTo>
                  <a:pt x="626" y="180"/>
                  <a:pt x="627" y="186"/>
                  <a:pt x="627" y="193"/>
                </a:cubicBezTo>
                <a:cubicBezTo>
                  <a:pt x="627" y="200"/>
                  <a:pt x="626" y="206"/>
                  <a:pt x="623" y="209"/>
                </a:cubicBezTo>
                <a:cubicBezTo>
                  <a:pt x="620" y="212"/>
                  <a:pt x="615" y="214"/>
                  <a:pt x="608" y="214"/>
                </a:cubicBezTo>
                <a:lnTo>
                  <a:pt x="590" y="214"/>
                </a:lnTo>
                <a:lnTo>
                  <a:pt x="590" y="145"/>
                </a:lnTo>
                <a:lnTo>
                  <a:pt x="600" y="145"/>
                </a:lnTo>
                <a:lnTo>
                  <a:pt x="600" y="172"/>
                </a:lnTo>
                <a:lnTo>
                  <a:pt x="608" y="172"/>
                </a:lnTo>
                <a:cubicBezTo>
                  <a:pt x="615" y="172"/>
                  <a:pt x="620" y="174"/>
                  <a:pt x="623" y="177"/>
                </a:cubicBezTo>
                <a:close/>
                <a:moveTo>
                  <a:pt x="617" y="193"/>
                </a:moveTo>
                <a:cubicBezTo>
                  <a:pt x="617" y="189"/>
                  <a:pt x="616" y="186"/>
                  <a:pt x="615" y="184"/>
                </a:cubicBezTo>
                <a:cubicBezTo>
                  <a:pt x="613" y="182"/>
                  <a:pt x="611" y="181"/>
                  <a:pt x="608" y="181"/>
                </a:cubicBezTo>
                <a:lnTo>
                  <a:pt x="600" y="181"/>
                </a:lnTo>
                <a:lnTo>
                  <a:pt x="600" y="204"/>
                </a:lnTo>
                <a:lnTo>
                  <a:pt x="608" y="204"/>
                </a:lnTo>
                <a:cubicBezTo>
                  <a:pt x="611" y="204"/>
                  <a:pt x="613" y="204"/>
                  <a:pt x="615" y="202"/>
                </a:cubicBezTo>
                <a:cubicBezTo>
                  <a:pt x="616" y="200"/>
                  <a:pt x="617" y="197"/>
                  <a:pt x="617" y="193"/>
                </a:cubicBezTo>
                <a:close/>
                <a:moveTo>
                  <a:pt x="700" y="214"/>
                </a:moveTo>
                <a:lnTo>
                  <a:pt x="689" y="214"/>
                </a:lnTo>
                <a:lnTo>
                  <a:pt x="689" y="168"/>
                </a:lnTo>
                <a:lnTo>
                  <a:pt x="671" y="214"/>
                </a:lnTo>
                <a:lnTo>
                  <a:pt x="661" y="214"/>
                </a:lnTo>
                <a:lnTo>
                  <a:pt x="661" y="145"/>
                </a:lnTo>
                <a:lnTo>
                  <a:pt x="672" y="145"/>
                </a:lnTo>
                <a:lnTo>
                  <a:pt x="672" y="191"/>
                </a:lnTo>
                <a:lnTo>
                  <a:pt x="690" y="145"/>
                </a:lnTo>
                <a:lnTo>
                  <a:pt x="700" y="145"/>
                </a:lnTo>
                <a:lnTo>
                  <a:pt x="700" y="214"/>
                </a:lnTo>
                <a:close/>
                <a:moveTo>
                  <a:pt x="697" y="122"/>
                </a:moveTo>
                <a:cubicBezTo>
                  <a:pt x="696" y="132"/>
                  <a:pt x="691" y="136"/>
                  <a:pt x="680" y="136"/>
                </a:cubicBezTo>
                <a:cubicBezTo>
                  <a:pt x="670" y="136"/>
                  <a:pt x="665" y="132"/>
                  <a:pt x="664" y="122"/>
                </a:cubicBezTo>
                <a:lnTo>
                  <a:pt x="673" y="122"/>
                </a:lnTo>
                <a:cubicBezTo>
                  <a:pt x="673" y="127"/>
                  <a:pt x="676" y="129"/>
                  <a:pt x="680" y="129"/>
                </a:cubicBezTo>
                <a:cubicBezTo>
                  <a:pt x="685" y="129"/>
                  <a:pt x="688" y="127"/>
                  <a:pt x="688" y="122"/>
                </a:cubicBezTo>
                <a:lnTo>
                  <a:pt x="697" y="122"/>
                </a:lnTo>
                <a:close/>
                <a:moveTo>
                  <a:pt x="38" y="279"/>
                </a:moveTo>
                <a:cubicBezTo>
                  <a:pt x="39" y="284"/>
                  <a:pt x="39" y="290"/>
                  <a:pt x="39" y="298"/>
                </a:cubicBezTo>
                <a:cubicBezTo>
                  <a:pt x="39" y="305"/>
                  <a:pt x="39" y="312"/>
                  <a:pt x="38" y="316"/>
                </a:cubicBezTo>
                <a:cubicBezTo>
                  <a:pt x="38" y="321"/>
                  <a:pt x="36" y="324"/>
                  <a:pt x="34" y="327"/>
                </a:cubicBezTo>
                <a:cubicBezTo>
                  <a:pt x="31" y="331"/>
                  <a:pt x="26" y="333"/>
                  <a:pt x="20" y="333"/>
                </a:cubicBezTo>
                <a:cubicBezTo>
                  <a:pt x="13" y="333"/>
                  <a:pt x="8" y="331"/>
                  <a:pt x="5" y="327"/>
                </a:cubicBezTo>
                <a:cubicBezTo>
                  <a:pt x="3" y="324"/>
                  <a:pt x="2" y="321"/>
                  <a:pt x="1" y="316"/>
                </a:cubicBezTo>
                <a:cubicBezTo>
                  <a:pt x="1" y="312"/>
                  <a:pt x="0" y="305"/>
                  <a:pt x="0" y="298"/>
                </a:cubicBezTo>
                <a:cubicBezTo>
                  <a:pt x="0" y="290"/>
                  <a:pt x="1" y="284"/>
                  <a:pt x="1" y="279"/>
                </a:cubicBezTo>
                <a:cubicBezTo>
                  <a:pt x="2" y="275"/>
                  <a:pt x="3" y="271"/>
                  <a:pt x="5" y="268"/>
                </a:cubicBezTo>
                <a:cubicBezTo>
                  <a:pt x="8" y="264"/>
                  <a:pt x="13" y="262"/>
                  <a:pt x="20" y="262"/>
                </a:cubicBezTo>
                <a:cubicBezTo>
                  <a:pt x="26" y="262"/>
                  <a:pt x="31" y="264"/>
                  <a:pt x="34" y="268"/>
                </a:cubicBezTo>
                <a:cubicBezTo>
                  <a:pt x="36" y="271"/>
                  <a:pt x="38" y="275"/>
                  <a:pt x="38" y="279"/>
                </a:cubicBezTo>
                <a:close/>
                <a:moveTo>
                  <a:pt x="29" y="298"/>
                </a:moveTo>
                <a:cubicBezTo>
                  <a:pt x="29" y="290"/>
                  <a:pt x="28" y="285"/>
                  <a:pt x="28" y="282"/>
                </a:cubicBezTo>
                <a:cubicBezTo>
                  <a:pt x="28" y="279"/>
                  <a:pt x="27" y="276"/>
                  <a:pt x="26" y="275"/>
                </a:cubicBezTo>
                <a:cubicBezTo>
                  <a:pt x="24" y="273"/>
                  <a:pt x="22" y="272"/>
                  <a:pt x="20" y="272"/>
                </a:cubicBezTo>
                <a:cubicBezTo>
                  <a:pt x="17" y="272"/>
                  <a:pt x="15" y="273"/>
                  <a:pt x="14" y="275"/>
                </a:cubicBezTo>
                <a:cubicBezTo>
                  <a:pt x="13" y="276"/>
                  <a:pt x="12" y="279"/>
                  <a:pt x="12" y="282"/>
                </a:cubicBezTo>
                <a:cubicBezTo>
                  <a:pt x="11" y="286"/>
                  <a:pt x="11" y="291"/>
                  <a:pt x="11" y="298"/>
                </a:cubicBezTo>
                <a:cubicBezTo>
                  <a:pt x="11" y="305"/>
                  <a:pt x="11" y="310"/>
                  <a:pt x="12" y="313"/>
                </a:cubicBezTo>
                <a:cubicBezTo>
                  <a:pt x="12" y="316"/>
                  <a:pt x="13" y="319"/>
                  <a:pt x="14" y="321"/>
                </a:cubicBezTo>
                <a:cubicBezTo>
                  <a:pt x="15" y="323"/>
                  <a:pt x="17" y="324"/>
                  <a:pt x="20" y="324"/>
                </a:cubicBezTo>
                <a:cubicBezTo>
                  <a:pt x="22" y="324"/>
                  <a:pt x="24" y="323"/>
                  <a:pt x="26" y="321"/>
                </a:cubicBezTo>
                <a:cubicBezTo>
                  <a:pt x="27" y="319"/>
                  <a:pt x="28" y="317"/>
                  <a:pt x="28" y="313"/>
                </a:cubicBezTo>
                <a:cubicBezTo>
                  <a:pt x="28" y="310"/>
                  <a:pt x="29" y="305"/>
                  <a:pt x="29" y="298"/>
                </a:cubicBezTo>
                <a:close/>
                <a:moveTo>
                  <a:pt x="96" y="332"/>
                </a:moveTo>
                <a:lnTo>
                  <a:pt x="83" y="332"/>
                </a:lnTo>
                <a:lnTo>
                  <a:pt x="64" y="296"/>
                </a:lnTo>
                <a:lnTo>
                  <a:pt x="82" y="263"/>
                </a:lnTo>
                <a:lnTo>
                  <a:pt x="94" y="263"/>
                </a:lnTo>
                <a:lnTo>
                  <a:pt x="75" y="296"/>
                </a:lnTo>
                <a:lnTo>
                  <a:pt x="96" y="332"/>
                </a:lnTo>
                <a:close/>
                <a:moveTo>
                  <a:pt x="63" y="332"/>
                </a:moveTo>
                <a:lnTo>
                  <a:pt x="52" y="332"/>
                </a:lnTo>
                <a:lnTo>
                  <a:pt x="52" y="263"/>
                </a:lnTo>
                <a:lnTo>
                  <a:pt x="63" y="263"/>
                </a:lnTo>
                <a:lnTo>
                  <a:pt x="63" y="332"/>
                </a:lnTo>
                <a:close/>
                <a:moveTo>
                  <a:pt x="142" y="278"/>
                </a:moveTo>
                <a:cubicBezTo>
                  <a:pt x="143" y="282"/>
                  <a:pt x="143" y="289"/>
                  <a:pt x="143" y="298"/>
                </a:cubicBezTo>
                <a:cubicBezTo>
                  <a:pt x="143" y="306"/>
                  <a:pt x="143" y="313"/>
                  <a:pt x="142" y="318"/>
                </a:cubicBezTo>
                <a:cubicBezTo>
                  <a:pt x="141" y="322"/>
                  <a:pt x="140" y="326"/>
                  <a:pt x="138" y="328"/>
                </a:cubicBezTo>
                <a:cubicBezTo>
                  <a:pt x="135" y="332"/>
                  <a:pt x="131" y="333"/>
                  <a:pt x="126" y="333"/>
                </a:cubicBezTo>
                <a:cubicBezTo>
                  <a:pt x="124" y="333"/>
                  <a:pt x="121" y="333"/>
                  <a:pt x="119" y="331"/>
                </a:cubicBezTo>
                <a:cubicBezTo>
                  <a:pt x="118" y="330"/>
                  <a:pt x="116" y="329"/>
                  <a:pt x="115" y="327"/>
                </a:cubicBezTo>
                <a:lnTo>
                  <a:pt x="115" y="358"/>
                </a:lnTo>
                <a:lnTo>
                  <a:pt x="104" y="358"/>
                </a:lnTo>
                <a:lnTo>
                  <a:pt x="104" y="263"/>
                </a:lnTo>
                <a:lnTo>
                  <a:pt x="115" y="263"/>
                </a:lnTo>
                <a:lnTo>
                  <a:pt x="115" y="268"/>
                </a:lnTo>
                <a:cubicBezTo>
                  <a:pt x="115" y="267"/>
                  <a:pt x="117" y="266"/>
                  <a:pt x="119" y="264"/>
                </a:cubicBezTo>
                <a:cubicBezTo>
                  <a:pt x="121" y="263"/>
                  <a:pt x="124" y="262"/>
                  <a:pt x="126" y="262"/>
                </a:cubicBezTo>
                <a:cubicBezTo>
                  <a:pt x="131" y="262"/>
                  <a:pt x="135" y="264"/>
                  <a:pt x="138" y="267"/>
                </a:cubicBezTo>
                <a:cubicBezTo>
                  <a:pt x="140" y="270"/>
                  <a:pt x="141" y="273"/>
                  <a:pt x="142" y="278"/>
                </a:cubicBezTo>
                <a:close/>
                <a:moveTo>
                  <a:pt x="132" y="314"/>
                </a:moveTo>
                <a:cubicBezTo>
                  <a:pt x="132" y="310"/>
                  <a:pt x="132" y="305"/>
                  <a:pt x="132" y="298"/>
                </a:cubicBezTo>
                <a:cubicBezTo>
                  <a:pt x="132" y="290"/>
                  <a:pt x="132" y="285"/>
                  <a:pt x="132" y="282"/>
                </a:cubicBezTo>
                <a:cubicBezTo>
                  <a:pt x="131" y="278"/>
                  <a:pt x="130" y="276"/>
                  <a:pt x="129" y="275"/>
                </a:cubicBezTo>
                <a:cubicBezTo>
                  <a:pt x="128" y="273"/>
                  <a:pt x="126" y="272"/>
                  <a:pt x="123" y="272"/>
                </a:cubicBezTo>
                <a:cubicBezTo>
                  <a:pt x="121" y="272"/>
                  <a:pt x="119" y="272"/>
                  <a:pt x="118" y="274"/>
                </a:cubicBezTo>
                <a:cubicBezTo>
                  <a:pt x="116" y="276"/>
                  <a:pt x="115" y="278"/>
                  <a:pt x="115" y="282"/>
                </a:cubicBezTo>
                <a:lnTo>
                  <a:pt x="115" y="313"/>
                </a:lnTo>
                <a:cubicBezTo>
                  <a:pt x="115" y="317"/>
                  <a:pt x="116" y="320"/>
                  <a:pt x="118" y="321"/>
                </a:cubicBezTo>
                <a:cubicBezTo>
                  <a:pt x="119" y="323"/>
                  <a:pt x="121" y="324"/>
                  <a:pt x="123" y="324"/>
                </a:cubicBezTo>
                <a:cubicBezTo>
                  <a:pt x="126" y="324"/>
                  <a:pt x="128" y="323"/>
                  <a:pt x="129" y="321"/>
                </a:cubicBezTo>
                <a:cubicBezTo>
                  <a:pt x="130" y="319"/>
                  <a:pt x="131" y="317"/>
                  <a:pt x="132" y="314"/>
                </a:cubicBezTo>
                <a:close/>
                <a:moveTo>
                  <a:pt x="194" y="263"/>
                </a:moveTo>
                <a:lnTo>
                  <a:pt x="174" y="343"/>
                </a:lnTo>
                <a:cubicBezTo>
                  <a:pt x="173" y="349"/>
                  <a:pt x="170" y="353"/>
                  <a:pt x="166" y="355"/>
                </a:cubicBezTo>
                <a:cubicBezTo>
                  <a:pt x="163" y="357"/>
                  <a:pt x="158" y="358"/>
                  <a:pt x="151" y="358"/>
                </a:cubicBezTo>
                <a:lnTo>
                  <a:pt x="151" y="348"/>
                </a:lnTo>
                <a:cubicBezTo>
                  <a:pt x="155" y="348"/>
                  <a:pt x="157" y="348"/>
                  <a:pt x="159" y="347"/>
                </a:cubicBezTo>
                <a:cubicBezTo>
                  <a:pt x="161" y="346"/>
                  <a:pt x="163" y="343"/>
                  <a:pt x="164" y="340"/>
                </a:cubicBezTo>
                <a:lnTo>
                  <a:pt x="166" y="332"/>
                </a:lnTo>
                <a:lnTo>
                  <a:pt x="149" y="263"/>
                </a:lnTo>
                <a:lnTo>
                  <a:pt x="161" y="263"/>
                </a:lnTo>
                <a:lnTo>
                  <a:pt x="171" y="315"/>
                </a:lnTo>
                <a:lnTo>
                  <a:pt x="182" y="263"/>
                </a:lnTo>
                <a:lnTo>
                  <a:pt x="194" y="263"/>
                </a:lnTo>
                <a:close/>
                <a:moveTo>
                  <a:pt x="234" y="263"/>
                </a:moveTo>
                <a:lnTo>
                  <a:pt x="234" y="273"/>
                </a:lnTo>
                <a:lnTo>
                  <a:pt x="213" y="273"/>
                </a:lnTo>
                <a:lnTo>
                  <a:pt x="213" y="332"/>
                </a:lnTo>
                <a:lnTo>
                  <a:pt x="202" y="332"/>
                </a:lnTo>
                <a:lnTo>
                  <a:pt x="202" y="263"/>
                </a:lnTo>
                <a:lnTo>
                  <a:pt x="234" y="263"/>
                </a:lnTo>
                <a:close/>
              </a:path>
            </a:pathLst>
          </a:custGeom>
          <a:solidFill>
            <a:srgbClr val="2B2A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8" name="Freeform 57"/>
          <p:cNvSpPr>
            <a:spLocks noEditPoints="1"/>
          </p:cNvSpPr>
          <p:nvPr/>
        </p:nvSpPr>
        <p:spPr bwMode="auto">
          <a:xfrm>
            <a:off x="1190169" y="3347496"/>
            <a:ext cx="548132" cy="96546"/>
          </a:xfrm>
          <a:custGeom>
            <a:avLst/>
            <a:gdLst>
              <a:gd name="T0" fmla="*/ 11 w 686"/>
              <a:gd name="T1" fmla="*/ 0 h 121"/>
              <a:gd name="T2" fmla="*/ 42 w 686"/>
              <a:gd name="T3" fmla="*/ 0 h 121"/>
              <a:gd name="T4" fmla="*/ 73 w 686"/>
              <a:gd name="T5" fmla="*/ 0 h 121"/>
              <a:gd name="T6" fmla="*/ 117 w 686"/>
              <a:gd name="T7" fmla="*/ 49 h 121"/>
              <a:gd name="T8" fmla="*/ 100 w 686"/>
              <a:gd name="T9" fmla="*/ 26 h 121"/>
              <a:gd name="T10" fmla="*/ 128 w 686"/>
              <a:gd name="T11" fmla="*/ 95 h 121"/>
              <a:gd name="T12" fmla="*/ 172 w 686"/>
              <a:gd name="T13" fmla="*/ 77 h 121"/>
              <a:gd name="T14" fmla="*/ 143 w 686"/>
              <a:gd name="T15" fmla="*/ 95 h 121"/>
              <a:gd name="T16" fmla="*/ 184 w 686"/>
              <a:gd name="T17" fmla="*/ 26 h 121"/>
              <a:gd name="T18" fmla="*/ 240 w 686"/>
              <a:gd name="T19" fmla="*/ 91 h 121"/>
              <a:gd name="T20" fmla="*/ 208 w 686"/>
              <a:gd name="T21" fmla="*/ 42 h 121"/>
              <a:gd name="T22" fmla="*/ 245 w 686"/>
              <a:gd name="T23" fmla="*/ 45 h 121"/>
              <a:gd name="T24" fmla="*/ 220 w 686"/>
              <a:gd name="T25" fmla="*/ 38 h 121"/>
              <a:gd name="T26" fmla="*/ 220 w 686"/>
              <a:gd name="T27" fmla="*/ 83 h 121"/>
              <a:gd name="T28" fmla="*/ 245 w 686"/>
              <a:gd name="T29" fmla="*/ 76 h 121"/>
              <a:gd name="T30" fmla="*/ 287 w 686"/>
              <a:gd name="T31" fmla="*/ 26 h 121"/>
              <a:gd name="T32" fmla="*/ 268 w 686"/>
              <a:gd name="T33" fmla="*/ 95 h 121"/>
              <a:gd name="T34" fmla="*/ 268 w 686"/>
              <a:gd name="T35" fmla="*/ 95 h 121"/>
              <a:gd name="T36" fmla="*/ 319 w 686"/>
              <a:gd name="T37" fmla="*/ 95 h 121"/>
              <a:gd name="T38" fmla="*/ 320 w 686"/>
              <a:gd name="T39" fmla="*/ 72 h 121"/>
              <a:gd name="T40" fmla="*/ 403 w 686"/>
              <a:gd name="T41" fmla="*/ 95 h 121"/>
              <a:gd name="T42" fmla="*/ 364 w 686"/>
              <a:gd name="T43" fmla="*/ 95 h 121"/>
              <a:gd name="T44" fmla="*/ 393 w 686"/>
              <a:gd name="T45" fmla="*/ 26 h 121"/>
              <a:gd name="T46" fmla="*/ 383 w 686"/>
              <a:gd name="T47" fmla="*/ 17 h 121"/>
              <a:gd name="T48" fmla="*/ 391 w 686"/>
              <a:gd name="T49" fmla="*/ 3 h 121"/>
              <a:gd name="T50" fmla="*/ 481 w 686"/>
              <a:gd name="T51" fmla="*/ 80 h 121"/>
              <a:gd name="T52" fmla="*/ 454 w 686"/>
              <a:gd name="T53" fmla="*/ 90 h 121"/>
              <a:gd name="T54" fmla="*/ 453 w 686"/>
              <a:gd name="T55" fmla="*/ 26 h 121"/>
              <a:gd name="T56" fmla="*/ 476 w 686"/>
              <a:gd name="T57" fmla="*/ 30 h 121"/>
              <a:gd name="T58" fmla="*/ 470 w 686"/>
              <a:gd name="T59" fmla="*/ 44 h 121"/>
              <a:gd name="T60" fmla="*/ 454 w 686"/>
              <a:gd name="T61" fmla="*/ 45 h 121"/>
              <a:gd name="T62" fmla="*/ 468 w 686"/>
              <a:gd name="T63" fmla="*/ 84 h 121"/>
              <a:gd name="T64" fmla="*/ 520 w 686"/>
              <a:gd name="T65" fmla="*/ 89 h 121"/>
              <a:gd name="T66" fmla="*/ 491 w 686"/>
              <a:gd name="T67" fmla="*/ 75 h 121"/>
              <a:gd name="T68" fmla="*/ 519 w 686"/>
              <a:gd name="T69" fmla="*/ 44 h 121"/>
              <a:gd name="T70" fmla="*/ 492 w 686"/>
              <a:gd name="T71" fmla="*/ 45 h 121"/>
              <a:gd name="T72" fmla="*/ 530 w 686"/>
              <a:gd name="T73" fmla="*/ 45 h 121"/>
              <a:gd name="T74" fmla="*/ 513 w 686"/>
              <a:gd name="T75" fmla="*/ 63 h 121"/>
              <a:gd name="T76" fmla="*/ 517 w 686"/>
              <a:gd name="T77" fmla="*/ 84 h 121"/>
              <a:gd name="T78" fmla="*/ 573 w 686"/>
              <a:gd name="T79" fmla="*/ 49 h 121"/>
              <a:gd name="T80" fmla="*/ 555 w 686"/>
              <a:gd name="T81" fmla="*/ 26 h 121"/>
              <a:gd name="T82" fmla="*/ 584 w 686"/>
              <a:gd name="T83" fmla="*/ 95 h 121"/>
              <a:gd name="T84" fmla="*/ 556 w 686"/>
              <a:gd name="T85" fmla="*/ 3 h 121"/>
              <a:gd name="T86" fmla="*/ 635 w 686"/>
              <a:gd name="T87" fmla="*/ 42 h 121"/>
              <a:gd name="T88" fmla="*/ 616 w 686"/>
              <a:gd name="T89" fmla="*/ 96 h 121"/>
              <a:gd name="T90" fmla="*/ 598 w 686"/>
              <a:gd name="T91" fmla="*/ 42 h 121"/>
              <a:gd name="T92" fmla="*/ 635 w 686"/>
              <a:gd name="T93" fmla="*/ 42 h 121"/>
              <a:gd name="T94" fmla="*/ 616 w 686"/>
              <a:gd name="T95" fmla="*/ 34 h 121"/>
              <a:gd name="T96" fmla="*/ 608 w 686"/>
              <a:gd name="T97" fmla="*/ 76 h 121"/>
              <a:gd name="T98" fmla="*/ 625 w 686"/>
              <a:gd name="T99" fmla="*/ 76 h 121"/>
              <a:gd name="T100" fmla="*/ 676 w 686"/>
              <a:gd name="T101" fmla="*/ 64 h 121"/>
              <a:gd name="T102" fmla="*/ 649 w 686"/>
              <a:gd name="T103" fmla="*/ 26 h 121"/>
              <a:gd name="T104" fmla="*/ 676 w 686"/>
              <a:gd name="T105" fmla="*/ 26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686" h="121">
                <a:moveTo>
                  <a:pt x="73" y="95"/>
                </a:moveTo>
                <a:lnTo>
                  <a:pt x="0" y="95"/>
                </a:lnTo>
                <a:lnTo>
                  <a:pt x="0" y="0"/>
                </a:lnTo>
                <a:lnTo>
                  <a:pt x="11" y="0"/>
                </a:lnTo>
                <a:lnTo>
                  <a:pt x="11" y="85"/>
                </a:lnTo>
                <a:lnTo>
                  <a:pt x="31" y="85"/>
                </a:lnTo>
                <a:lnTo>
                  <a:pt x="31" y="0"/>
                </a:lnTo>
                <a:lnTo>
                  <a:pt x="42" y="0"/>
                </a:lnTo>
                <a:lnTo>
                  <a:pt x="42" y="85"/>
                </a:lnTo>
                <a:lnTo>
                  <a:pt x="61" y="85"/>
                </a:lnTo>
                <a:lnTo>
                  <a:pt x="61" y="0"/>
                </a:lnTo>
                <a:lnTo>
                  <a:pt x="73" y="0"/>
                </a:lnTo>
                <a:lnTo>
                  <a:pt x="73" y="95"/>
                </a:lnTo>
                <a:close/>
                <a:moveTo>
                  <a:pt x="128" y="95"/>
                </a:moveTo>
                <a:lnTo>
                  <a:pt x="117" y="95"/>
                </a:lnTo>
                <a:lnTo>
                  <a:pt x="117" y="49"/>
                </a:lnTo>
                <a:lnTo>
                  <a:pt x="99" y="95"/>
                </a:lnTo>
                <a:lnTo>
                  <a:pt x="89" y="95"/>
                </a:lnTo>
                <a:lnTo>
                  <a:pt x="89" y="26"/>
                </a:lnTo>
                <a:lnTo>
                  <a:pt x="100" y="26"/>
                </a:lnTo>
                <a:lnTo>
                  <a:pt x="100" y="72"/>
                </a:lnTo>
                <a:lnTo>
                  <a:pt x="118" y="26"/>
                </a:lnTo>
                <a:lnTo>
                  <a:pt x="128" y="26"/>
                </a:lnTo>
                <a:lnTo>
                  <a:pt x="128" y="95"/>
                </a:lnTo>
                <a:close/>
                <a:moveTo>
                  <a:pt x="194" y="95"/>
                </a:moveTo>
                <a:lnTo>
                  <a:pt x="183" y="95"/>
                </a:lnTo>
                <a:lnTo>
                  <a:pt x="183" y="49"/>
                </a:lnTo>
                <a:lnTo>
                  <a:pt x="172" y="77"/>
                </a:lnTo>
                <a:lnTo>
                  <a:pt x="165" y="77"/>
                </a:lnTo>
                <a:lnTo>
                  <a:pt x="154" y="49"/>
                </a:lnTo>
                <a:lnTo>
                  <a:pt x="154" y="95"/>
                </a:lnTo>
                <a:lnTo>
                  <a:pt x="143" y="95"/>
                </a:lnTo>
                <a:lnTo>
                  <a:pt x="143" y="26"/>
                </a:lnTo>
                <a:lnTo>
                  <a:pt x="153" y="26"/>
                </a:lnTo>
                <a:lnTo>
                  <a:pt x="168" y="63"/>
                </a:lnTo>
                <a:lnTo>
                  <a:pt x="184" y="26"/>
                </a:lnTo>
                <a:lnTo>
                  <a:pt x="194" y="26"/>
                </a:lnTo>
                <a:lnTo>
                  <a:pt x="194" y="95"/>
                </a:lnTo>
                <a:close/>
                <a:moveTo>
                  <a:pt x="245" y="76"/>
                </a:moveTo>
                <a:cubicBezTo>
                  <a:pt x="245" y="83"/>
                  <a:pt x="243" y="88"/>
                  <a:pt x="240" y="91"/>
                </a:cubicBezTo>
                <a:cubicBezTo>
                  <a:pt x="237" y="94"/>
                  <a:pt x="232" y="96"/>
                  <a:pt x="226" y="96"/>
                </a:cubicBezTo>
                <a:cubicBezTo>
                  <a:pt x="220" y="96"/>
                  <a:pt x="215" y="94"/>
                  <a:pt x="212" y="90"/>
                </a:cubicBezTo>
                <a:cubicBezTo>
                  <a:pt x="208" y="85"/>
                  <a:pt x="207" y="76"/>
                  <a:pt x="207" y="60"/>
                </a:cubicBezTo>
                <a:cubicBezTo>
                  <a:pt x="207" y="53"/>
                  <a:pt x="207" y="47"/>
                  <a:pt x="208" y="42"/>
                </a:cubicBezTo>
                <a:cubicBezTo>
                  <a:pt x="208" y="37"/>
                  <a:pt x="210" y="34"/>
                  <a:pt x="212" y="31"/>
                </a:cubicBezTo>
                <a:cubicBezTo>
                  <a:pt x="215" y="27"/>
                  <a:pt x="220" y="25"/>
                  <a:pt x="226" y="25"/>
                </a:cubicBezTo>
                <a:cubicBezTo>
                  <a:pt x="232" y="25"/>
                  <a:pt x="237" y="26"/>
                  <a:pt x="240" y="30"/>
                </a:cubicBezTo>
                <a:cubicBezTo>
                  <a:pt x="243" y="33"/>
                  <a:pt x="245" y="38"/>
                  <a:pt x="245" y="45"/>
                </a:cubicBezTo>
                <a:lnTo>
                  <a:pt x="235" y="45"/>
                </a:lnTo>
                <a:cubicBezTo>
                  <a:pt x="235" y="42"/>
                  <a:pt x="234" y="39"/>
                  <a:pt x="232" y="37"/>
                </a:cubicBezTo>
                <a:cubicBezTo>
                  <a:pt x="231" y="35"/>
                  <a:pt x="229" y="35"/>
                  <a:pt x="226" y="35"/>
                </a:cubicBezTo>
                <a:cubicBezTo>
                  <a:pt x="224" y="35"/>
                  <a:pt x="222" y="36"/>
                  <a:pt x="220" y="38"/>
                </a:cubicBezTo>
                <a:cubicBezTo>
                  <a:pt x="219" y="39"/>
                  <a:pt x="218" y="41"/>
                  <a:pt x="218" y="45"/>
                </a:cubicBezTo>
                <a:cubicBezTo>
                  <a:pt x="218" y="48"/>
                  <a:pt x="218" y="53"/>
                  <a:pt x="218" y="60"/>
                </a:cubicBezTo>
                <a:cubicBezTo>
                  <a:pt x="218" y="68"/>
                  <a:pt x="218" y="73"/>
                  <a:pt x="218" y="76"/>
                </a:cubicBezTo>
                <a:cubicBezTo>
                  <a:pt x="218" y="79"/>
                  <a:pt x="219" y="82"/>
                  <a:pt x="220" y="83"/>
                </a:cubicBezTo>
                <a:cubicBezTo>
                  <a:pt x="222" y="85"/>
                  <a:pt x="224" y="86"/>
                  <a:pt x="226" y="86"/>
                </a:cubicBezTo>
                <a:cubicBezTo>
                  <a:pt x="229" y="86"/>
                  <a:pt x="231" y="86"/>
                  <a:pt x="232" y="84"/>
                </a:cubicBezTo>
                <a:cubicBezTo>
                  <a:pt x="234" y="82"/>
                  <a:pt x="235" y="79"/>
                  <a:pt x="235" y="76"/>
                </a:cubicBezTo>
                <a:lnTo>
                  <a:pt x="245" y="76"/>
                </a:lnTo>
                <a:close/>
                <a:moveTo>
                  <a:pt x="300" y="95"/>
                </a:moveTo>
                <a:lnTo>
                  <a:pt x="288" y="95"/>
                </a:lnTo>
                <a:lnTo>
                  <a:pt x="268" y="59"/>
                </a:lnTo>
                <a:lnTo>
                  <a:pt x="287" y="26"/>
                </a:lnTo>
                <a:lnTo>
                  <a:pt x="299" y="26"/>
                </a:lnTo>
                <a:lnTo>
                  <a:pt x="280" y="59"/>
                </a:lnTo>
                <a:lnTo>
                  <a:pt x="300" y="95"/>
                </a:lnTo>
                <a:close/>
                <a:moveTo>
                  <a:pt x="268" y="95"/>
                </a:moveTo>
                <a:lnTo>
                  <a:pt x="257" y="95"/>
                </a:lnTo>
                <a:lnTo>
                  <a:pt x="257" y="26"/>
                </a:lnTo>
                <a:lnTo>
                  <a:pt x="268" y="26"/>
                </a:lnTo>
                <a:lnTo>
                  <a:pt x="268" y="95"/>
                </a:lnTo>
                <a:close/>
                <a:moveTo>
                  <a:pt x="348" y="95"/>
                </a:moveTo>
                <a:lnTo>
                  <a:pt x="337" y="95"/>
                </a:lnTo>
                <a:lnTo>
                  <a:pt x="337" y="49"/>
                </a:lnTo>
                <a:lnTo>
                  <a:pt x="319" y="95"/>
                </a:lnTo>
                <a:lnTo>
                  <a:pt x="309" y="95"/>
                </a:lnTo>
                <a:lnTo>
                  <a:pt x="309" y="26"/>
                </a:lnTo>
                <a:lnTo>
                  <a:pt x="320" y="26"/>
                </a:lnTo>
                <a:lnTo>
                  <a:pt x="320" y="72"/>
                </a:lnTo>
                <a:lnTo>
                  <a:pt x="338" y="26"/>
                </a:lnTo>
                <a:lnTo>
                  <a:pt x="348" y="26"/>
                </a:lnTo>
                <a:lnTo>
                  <a:pt x="348" y="95"/>
                </a:lnTo>
                <a:close/>
                <a:moveTo>
                  <a:pt x="403" y="95"/>
                </a:moveTo>
                <a:lnTo>
                  <a:pt x="392" y="95"/>
                </a:lnTo>
                <a:lnTo>
                  <a:pt x="392" y="49"/>
                </a:lnTo>
                <a:lnTo>
                  <a:pt x="373" y="95"/>
                </a:lnTo>
                <a:lnTo>
                  <a:pt x="364" y="95"/>
                </a:lnTo>
                <a:lnTo>
                  <a:pt x="364" y="26"/>
                </a:lnTo>
                <a:lnTo>
                  <a:pt x="374" y="26"/>
                </a:lnTo>
                <a:lnTo>
                  <a:pt x="374" y="72"/>
                </a:lnTo>
                <a:lnTo>
                  <a:pt x="393" y="26"/>
                </a:lnTo>
                <a:lnTo>
                  <a:pt x="403" y="26"/>
                </a:lnTo>
                <a:lnTo>
                  <a:pt x="403" y="95"/>
                </a:lnTo>
                <a:close/>
                <a:moveTo>
                  <a:pt x="399" y="3"/>
                </a:moveTo>
                <a:cubicBezTo>
                  <a:pt x="398" y="12"/>
                  <a:pt x="393" y="17"/>
                  <a:pt x="383" y="17"/>
                </a:cubicBezTo>
                <a:cubicBezTo>
                  <a:pt x="373" y="17"/>
                  <a:pt x="367" y="12"/>
                  <a:pt x="367" y="3"/>
                </a:cubicBezTo>
                <a:lnTo>
                  <a:pt x="375" y="3"/>
                </a:lnTo>
                <a:cubicBezTo>
                  <a:pt x="376" y="7"/>
                  <a:pt x="378" y="10"/>
                  <a:pt x="383" y="10"/>
                </a:cubicBezTo>
                <a:cubicBezTo>
                  <a:pt x="388" y="10"/>
                  <a:pt x="390" y="7"/>
                  <a:pt x="391" y="3"/>
                </a:cubicBezTo>
                <a:lnTo>
                  <a:pt x="399" y="3"/>
                </a:lnTo>
                <a:close/>
                <a:moveTo>
                  <a:pt x="481" y="40"/>
                </a:moveTo>
                <a:cubicBezTo>
                  <a:pt x="481" y="45"/>
                  <a:pt x="482" y="52"/>
                  <a:pt x="482" y="60"/>
                </a:cubicBezTo>
                <a:cubicBezTo>
                  <a:pt x="482" y="69"/>
                  <a:pt x="481" y="76"/>
                  <a:pt x="481" y="80"/>
                </a:cubicBezTo>
                <a:cubicBezTo>
                  <a:pt x="480" y="85"/>
                  <a:pt x="478" y="88"/>
                  <a:pt x="476" y="91"/>
                </a:cubicBezTo>
                <a:cubicBezTo>
                  <a:pt x="474" y="94"/>
                  <a:pt x="470" y="96"/>
                  <a:pt x="465" y="96"/>
                </a:cubicBezTo>
                <a:cubicBezTo>
                  <a:pt x="462" y="96"/>
                  <a:pt x="460" y="95"/>
                  <a:pt x="458" y="94"/>
                </a:cubicBezTo>
                <a:cubicBezTo>
                  <a:pt x="456" y="93"/>
                  <a:pt x="455" y="92"/>
                  <a:pt x="454" y="90"/>
                </a:cubicBezTo>
                <a:lnTo>
                  <a:pt x="454" y="121"/>
                </a:lnTo>
                <a:lnTo>
                  <a:pt x="443" y="121"/>
                </a:lnTo>
                <a:lnTo>
                  <a:pt x="443" y="26"/>
                </a:lnTo>
                <a:lnTo>
                  <a:pt x="453" y="26"/>
                </a:lnTo>
                <a:lnTo>
                  <a:pt x="453" y="31"/>
                </a:lnTo>
                <a:cubicBezTo>
                  <a:pt x="454" y="30"/>
                  <a:pt x="455" y="29"/>
                  <a:pt x="458" y="27"/>
                </a:cubicBezTo>
                <a:cubicBezTo>
                  <a:pt x="460" y="26"/>
                  <a:pt x="462" y="25"/>
                  <a:pt x="465" y="25"/>
                </a:cubicBezTo>
                <a:cubicBezTo>
                  <a:pt x="470" y="25"/>
                  <a:pt x="474" y="27"/>
                  <a:pt x="476" y="30"/>
                </a:cubicBezTo>
                <a:cubicBezTo>
                  <a:pt x="478" y="32"/>
                  <a:pt x="480" y="36"/>
                  <a:pt x="481" y="40"/>
                </a:cubicBezTo>
                <a:close/>
                <a:moveTo>
                  <a:pt x="470" y="77"/>
                </a:moveTo>
                <a:cubicBezTo>
                  <a:pt x="470" y="73"/>
                  <a:pt x="471" y="68"/>
                  <a:pt x="471" y="60"/>
                </a:cubicBezTo>
                <a:cubicBezTo>
                  <a:pt x="471" y="53"/>
                  <a:pt x="470" y="48"/>
                  <a:pt x="470" y="44"/>
                </a:cubicBezTo>
                <a:cubicBezTo>
                  <a:pt x="470" y="41"/>
                  <a:pt x="469" y="39"/>
                  <a:pt x="468" y="37"/>
                </a:cubicBezTo>
                <a:cubicBezTo>
                  <a:pt x="466" y="36"/>
                  <a:pt x="464" y="35"/>
                  <a:pt x="462" y="35"/>
                </a:cubicBezTo>
                <a:cubicBezTo>
                  <a:pt x="460" y="35"/>
                  <a:pt x="458" y="35"/>
                  <a:pt x="456" y="37"/>
                </a:cubicBezTo>
                <a:cubicBezTo>
                  <a:pt x="455" y="39"/>
                  <a:pt x="454" y="41"/>
                  <a:pt x="454" y="45"/>
                </a:cubicBezTo>
                <a:lnTo>
                  <a:pt x="454" y="76"/>
                </a:lnTo>
                <a:cubicBezTo>
                  <a:pt x="454" y="80"/>
                  <a:pt x="455" y="82"/>
                  <a:pt x="456" y="84"/>
                </a:cubicBezTo>
                <a:cubicBezTo>
                  <a:pt x="458" y="86"/>
                  <a:pt x="460" y="86"/>
                  <a:pt x="462" y="86"/>
                </a:cubicBezTo>
                <a:cubicBezTo>
                  <a:pt x="464" y="86"/>
                  <a:pt x="466" y="85"/>
                  <a:pt x="468" y="84"/>
                </a:cubicBezTo>
                <a:cubicBezTo>
                  <a:pt x="469" y="82"/>
                  <a:pt x="470" y="80"/>
                  <a:pt x="470" y="77"/>
                </a:cubicBezTo>
                <a:close/>
                <a:moveTo>
                  <a:pt x="530" y="95"/>
                </a:moveTo>
                <a:lnTo>
                  <a:pt x="520" y="95"/>
                </a:lnTo>
                <a:lnTo>
                  <a:pt x="520" y="89"/>
                </a:lnTo>
                <a:cubicBezTo>
                  <a:pt x="518" y="91"/>
                  <a:pt x="517" y="92"/>
                  <a:pt x="516" y="94"/>
                </a:cubicBezTo>
                <a:cubicBezTo>
                  <a:pt x="513" y="95"/>
                  <a:pt x="511" y="96"/>
                  <a:pt x="507" y="96"/>
                </a:cubicBezTo>
                <a:cubicBezTo>
                  <a:pt x="503" y="96"/>
                  <a:pt x="499" y="94"/>
                  <a:pt x="496" y="91"/>
                </a:cubicBezTo>
                <a:cubicBezTo>
                  <a:pt x="493" y="87"/>
                  <a:pt x="491" y="82"/>
                  <a:pt x="491" y="75"/>
                </a:cubicBezTo>
                <a:cubicBezTo>
                  <a:pt x="491" y="69"/>
                  <a:pt x="493" y="63"/>
                  <a:pt x="497" y="60"/>
                </a:cubicBezTo>
                <a:cubicBezTo>
                  <a:pt x="501" y="57"/>
                  <a:pt x="506" y="55"/>
                  <a:pt x="512" y="55"/>
                </a:cubicBezTo>
                <a:lnTo>
                  <a:pt x="519" y="55"/>
                </a:lnTo>
                <a:lnTo>
                  <a:pt x="519" y="44"/>
                </a:lnTo>
                <a:cubicBezTo>
                  <a:pt x="519" y="38"/>
                  <a:pt x="516" y="34"/>
                  <a:pt x="511" y="34"/>
                </a:cubicBezTo>
                <a:cubicBezTo>
                  <a:pt x="509" y="34"/>
                  <a:pt x="507" y="35"/>
                  <a:pt x="506" y="37"/>
                </a:cubicBezTo>
                <a:cubicBezTo>
                  <a:pt x="504" y="38"/>
                  <a:pt x="503" y="41"/>
                  <a:pt x="503" y="45"/>
                </a:cubicBezTo>
                <a:lnTo>
                  <a:pt x="492" y="45"/>
                </a:lnTo>
                <a:cubicBezTo>
                  <a:pt x="492" y="38"/>
                  <a:pt x="494" y="33"/>
                  <a:pt x="498" y="30"/>
                </a:cubicBezTo>
                <a:cubicBezTo>
                  <a:pt x="501" y="27"/>
                  <a:pt x="505" y="25"/>
                  <a:pt x="511" y="25"/>
                </a:cubicBezTo>
                <a:cubicBezTo>
                  <a:pt x="517" y="25"/>
                  <a:pt x="521" y="26"/>
                  <a:pt x="524" y="30"/>
                </a:cubicBezTo>
                <a:cubicBezTo>
                  <a:pt x="528" y="33"/>
                  <a:pt x="530" y="39"/>
                  <a:pt x="530" y="45"/>
                </a:cubicBezTo>
                <a:lnTo>
                  <a:pt x="530" y="95"/>
                </a:lnTo>
                <a:close/>
                <a:moveTo>
                  <a:pt x="519" y="76"/>
                </a:moveTo>
                <a:lnTo>
                  <a:pt x="519" y="63"/>
                </a:lnTo>
                <a:lnTo>
                  <a:pt x="513" y="63"/>
                </a:lnTo>
                <a:cubicBezTo>
                  <a:pt x="509" y="63"/>
                  <a:pt x="507" y="64"/>
                  <a:pt x="505" y="66"/>
                </a:cubicBezTo>
                <a:cubicBezTo>
                  <a:pt x="503" y="68"/>
                  <a:pt x="502" y="71"/>
                  <a:pt x="502" y="75"/>
                </a:cubicBezTo>
                <a:cubicBezTo>
                  <a:pt x="502" y="83"/>
                  <a:pt x="505" y="87"/>
                  <a:pt x="510" y="87"/>
                </a:cubicBezTo>
                <a:cubicBezTo>
                  <a:pt x="513" y="87"/>
                  <a:pt x="515" y="86"/>
                  <a:pt x="517" y="84"/>
                </a:cubicBezTo>
                <a:cubicBezTo>
                  <a:pt x="518" y="82"/>
                  <a:pt x="519" y="79"/>
                  <a:pt x="519" y="76"/>
                </a:cubicBezTo>
                <a:close/>
                <a:moveTo>
                  <a:pt x="584" y="95"/>
                </a:moveTo>
                <a:lnTo>
                  <a:pt x="573" y="95"/>
                </a:lnTo>
                <a:lnTo>
                  <a:pt x="573" y="49"/>
                </a:lnTo>
                <a:lnTo>
                  <a:pt x="554" y="95"/>
                </a:lnTo>
                <a:lnTo>
                  <a:pt x="544" y="95"/>
                </a:lnTo>
                <a:lnTo>
                  <a:pt x="544" y="26"/>
                </a:lnTo>
                <a:lnTo>
                  <a:pt x="555" y="26"/>
                </a:lnTo>
                <a:lnTo>
                  <a:pt x="555" y="72"/>
                </a:lnTo>
                <a:lnTo>
                  <a:pt x="574" y="26"/>
                </a:lnTo>
                <a:lnTo>
                  <a:pt x="584" y="26"/>
                </a:lnTo>
                <a:lnTo>
                  <a:pt x="584" y="95"/>
                </a:lnTo>
                <a:close/>
                <a:moveTo>
                  <a:pt x="580" y="3"/>
                </a:moveTo>
                <a:cubicBezTo>
                  <a:pt x="579" y="12"/>
                  <a:pt x="574" y="17"/>
                  <a:pt x="564" y="17"/>
                </a:cubicBezTo>
                <a:cubicBezTo>
                  <a:pt x="554" y="17"/>
                  <a:pt x="548" y="12"/>
                  <a:pt x="548" y="3"/>
                </a:cubicBezTo>
                <a:lnTo>
                  <a:pt x="556" y="3"/>
                </a:lnTo>
                <a:cubicBezTo>
                  <a:pt x="557" y="7"/>
                  <a:pt x="559" y="10"/>
                  <a:pt x="564" y="10"/>
                </a:cubicBezTo>
                <a:cubicBezTo>
                  <a:pt x="569" y="10"/>
                  <a:pt x="571" y="7"/>
                  <a:pt x="572" y="3"/>
                </a:cubicBezTo>
                <a:lnTo>
                  <a:pt x="580" y="3"/>
                </a:lnTo>
                <a:close/>
                <a:moveTo>
                  <a:pt x="635" y="42"/>
                </a:moveTo>
                <a:cubicBezTo>
                  <a:pt x="636" y="46"/>
                  <a:pt x="636" y="53"/>
                  <a:pt x="636" y="60"/>
                </a:cubicBezTo>
                <a:cubicBezTo>
                  <a:pt x="636" y="68"/>
                  <a:pt x="636" y="74"/>
                  <a:pt x="635" y="79"/>
                </a:cubicBezTo>
                <a:cubicBezTo>
                  <a:pt x="634" y="84"/>
                  <a:pt x="633" y="87"/>
                  <a:pt x="631" y="90"/>
                </a:cubicBezTo>
                <a:cubicBezTo>
                  <a:pt x="628" y="94"/>
                  <a:pt x="623" y="96"/>
                  <a:pt x="616" y="96"/>
                </a:cubicBezTo>
                <a:cubicBezTo>
                  <a:pt x="610" y="96"/>
                  <a:pt x="605" y="94"/>
                  <a:pt x="602" y="90"/>
                </a:cubicBezTo>
                <a:cubicBezTo>
                  <a:pt x="600" y="87"/>
                  <a:pt x="598" y="84"/>
                  <a:pt x="598" y="79"/>
                </a:cubicBezTo>
                <a:cubicBezTo>
                  <a:pt x="597" y="74"/>
                  <a:pt x="597" y="68"/>
                  <a:pt x="597" y="60"/>
                </a:cubicBezTo>
                <a:cubicBezTo>
                  <a:pt x="597" y="53"/>
                  <a:pt x="597" y="47"/>
                  <a:pt x="598" y="42"/>
                </a:cubicBezTo>
                <a:cubicBezTo>
                  <a:pt x="598" y="37"/>
                  <a:pt x="600" y="34"/>
                  <a:pt x="602" y="31"/>
                </a:cubicBezTo>
                <a:cubicBezTo>
                  <a:pt x="605" y="27"/>
                  <a:pt x="610" y="25"/>
                  <a:pt x="616" y="25"/>
                </a:cubicBezTo>
                <a:cubicBezTo>
                  <a:pt x="623" y="25"/>
                  <a:pt x="628" y="27"/>
                  <a:pt x="631" y="31"/>
                </a:cubicBezTo>
                <a:cubicBezTo>
                  <a:pt x="633" y="34"/>
                  <a:pt x="634" y="37"/>
                  <a:pt x="635" y="42"/>
                </a:cubicBezTo>
                <a:close/>
                <a:moveTo>
                  <a:pt x="625" y="60"/>
                </a:moveTo>
                <a:cubicBezTo>
                  <a:pt x="625" y="53"/>
                  <a:pt x="625" y="48"/>
                  <a:pt x="625" y="45"/>
                </a:cubicBezTo>
                <a:cubicBezTo>
                  <a:pt x="624" y="41"/>
                  <a:pt x="624" y="39"/>
                  <a:pt x="622" y="37"/>
                </a:cubicBezTo>
                <a:cubicBezTo>
                  <a:pt x="621" y="35"/>
                  <a:pt x="619" y="34"/>
                  <a:pt x="616" y="34"/>
                </a:cubicBezTo>
                <a:cubicBezTo>
                  <a:pt x="614" y="34"/>
                  <a:pt x="612" y="35"/>
                  <a:pt x="610" y="37"/>
                </a:cubicBezTo>
                <a:cubicBezTo>
                  <a:pt x="609" y="39"/>
                  <a:pt x="608" y="42"/>
                  <a:pt x="608" y="45"/>
                </a:cubicBezTo>
                <a:cubicBezTo>
                  <a:pt x="608" y="48"/>
                  <a:pt x="608" y="54"/>
                  <a:pt x="608" y="60"/>
                </a:cubicBezTo>
                <a:cubicBezTo>
                  <a:pt x="608" y="67"/>
                  <a:pt x="608" y="73"/>
                  <a:pt x="608" y="76"/>
                </a:cubicBezTo>
                <a:cubicBezTo>
                  <a:pt x="608" y="79"/>
                  <a:pt x="609" y="82"/>
                  <a:pt x="610" y="83"/>
                </a:cubicBezTo>
                <a:cubicBezTo>
                  <a:pt x="612" y="85"/>
                  <a:pt x="614" y="86"/>
                  <a:pt x="616" y="86"/>
                </a:cubicBezTo>
                <a:cubicBezTo>
                  <a:pt x="619" y="86"/>
                  <a:pt x="621" y="85"/>
                  <a:pt x="622" y="83"/>
                </a:cubicBezTo>
                <a:cubicBezTo>
                  <a:pt x="624" y="82"/>
                  <a:pt x="624" y="79"/>
                  <a:pt x="625" y="76"/>
                </a:cubicBezTo>
                <a:cubicBezTo>
                  <a:pt x="625" y="73"/>
                  <a:pt x="625" y="68"/>
                  <a:pt x="625" y="60"/>
                </a:cubicBezTo>
                <a:close/>
                <a:moveTo>
                  <a:pt x="686" y="95"/>
                </a:moveTo>
                <a:lnTo>
                  <a:pt x="676" y="95"/>
                </a:lnTo>
                <a:lnTo>
                  <a:pt x="676" y="64"/>
                </a:lnTo>
                <a:lnTo>
                  <a:pt x="660" y="64"/>
                </a:lnTo>
                <a:lnTo>
                  <a:pt x="660" y="95"/>
                </a:lnTo>
                <a:lnTo>
                  <a:pt x="649" y="95"/>
                </a:lnTo>
                <a:lnTo>
                  <a:pt x="649" y="26"/>
                </a:lnTo>
                <a:lnTo>
                  <a:pt x="660" y="26"/>
                </a:lnTo>
                <a:lnTo>
                  <a:pt x="660" y="55"/>
                </a:lnTo>
                <a:lnTo>
                  <a:pt x="676" y="55"/>
                </a:lnTo>
                <a:lnTo>
                  <a:pt x="676" y="26"/>
                </a:lnTo>
                <a:lnTo>
                  <a:pt x="686" y="26"/>
                </a:lnTo>
                <a:lnTo>
                  <a:pt x="686" y="95"/>
                </a:lnTo>
                <a:close/>
              </a:path>
            </a:pathLst>
          </a:custGeom>
          <a:solidFill>
            <a:srgbClr val="2B2A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9" name="Freeform 58"/>
          <p:cNvSpPr>
            <a:spLocks noEditPoints="1"/>
          </p:cNvSpPr>
          <p:nvPr/>
        </p:nvSpPr>
        <p:spPr bwMode="auto">
          <a:xfrm>
            <a:off x="1317859" y="2642087"/>
            <a:ext cx="559031" cy="284966"/>
          </a:xfrm>
          <a:custGeom>
            <a:avLst/>
            <a:gdLst>
              <a:gd name="T0" fmla="*/ 43 w 700"/>
              <a:gd name="T1" fmla="*/ 10 h 357"/>
              <a:gd name="T2" fmla="*/ 36 w 700"/>
              <a:gd name="T3" fmla="*/ 67 h 357"/>
              <a:gd name="T4" fmla="*/ 96 w 700"/>
              <a:gd name="T5" fmla="*/ 95 h 357"/>
              <a:gd name="T6" fmla="*/ 63 w 700"/>
              <a:gd name="T7" fmla="*/ 60 h 357"/>
              <a:gd name="T8" fmla="*/ 58 w 700"/>
              <a:gd name="T9" fmla="*/ 44 h 357"/>
              <a:gd name="T10" fmla="*/ 85 w 700"/>
              <a:gd name="T11" fmla="*/ 63 h 357"/>
              <a:gd name="T12" fmla="*/ 141 w 700"/>
              <a:gd name="T13" fmla="*/ 35 h 357"/>
              <a:gd name="T14" fmla="*/ 141 w 700"/>
              <a:gd name="T15" fmla="*/ 26 h 357"/>
              <a:gd name="T16" fmla="*/ 176 w 700"/>
              <a:gd name="T17" fmla="*/ 75 h 357"/>
              <a:gd name="T18" fmla="*/ 149 w 700"/>
              <a:gd name="T19" fmla="*/ 41 h 357"/>
              <a:gd name="T20" fmla="*/ 173 w 700"/>
              <a:gd name="T21" fmla="*/ 37 h 357"/>
              <a:gd name="T22" fmla="*/ 233 w 700"/>
              <a:gd name="T23" fmla="*/ 95 h 357"/>
              <a:gd name="T24" fmla="*/ 237 w 700"/>
              <a:gd name="T25" fmla="*/ 26 h 357"/>
              <a:gd name="T26" fmla="*/ 283 w 700"/>
              <a:gd name="T27" fmla="*/ 26 h 357"/>
              <a:gd name="T28" fmla="*/ 265 w 700"/>
              <a:gd name="T29" fmla="*/ 26 h 357"/>
              <a:gd name="T30" fmla="*/ 306 w 700"/>
              <a:gd name="T31" fmla="*/ 26 h 357"/>
              <a:gd name="T32" fmla="*/ 388 w 700"/>
              <a:gd name="T33" fmla="*/ 95 h 357"/>
              <a:gd name="T34" fmla="*/ 389 w 700"/>
              <a:gd name="T35" fmla="*/ 26 h 357"/>
              <a:gd name="T36" fmla="*/ 380 w 700"/>
              <a:gd name="T37" fmla="*/ 10 h 357"/>
              <a:gd name="T38" fmla="*/ 24 w 700"/>
              <a:gd name="T39" fmla="*/ 195 h 357"/>
              <a:gd name="T40" fmla="*/ 42 w 700"/>
              <a:gd name="T41" fmla="*/ 144 h 357"/>
              <a:gd name="T42" fmla="*/ 62 w 700"/>
              <a:gd name="T43" fmla="*/ 229 h 357"/>
              <a:gd name="T44" fmla="*/ 93 w 700"/>
              <a:gd name="T45" fmla="*/ 144 h 357"/>
              <a:gd name="T46" fmla="*/ 113 w 700"/>
              <a:gd name="T47" fmla="*/ 213 h 357"/>
              <a:gd name="T48" fmla="*/ 150 w 700"/>
              <a:gd name="T49" fmla="*/ 213 h 357"/>
              <a:gd name="T50" fmla="*/ 176 w 700"/>
              <a:gd name="T51" fmla="*/ 144 h 357"/>
              <a:gd name="T52" fmla="*/ 254 w 700"/>
              <a:gd name="T53" fmla="*/ 213 h 357"/>
              <a:gd name="T54" fmla="*/ 257 w 700"/>
              <a:gd name="T55" fmla="*/ 144 h 357"/>
              <a:gd name="T56" fmla="*/ 284 w 700"/>
              <a:gd name="T57" fmla="*/ 213 h 357"/>
              <a:gd name="T58" fmla="*/ 314 w 700"/>
              <a:gd name="T59" fmla="*/ 213 h 357"/>
              <a:gd name="T60" fmla="*/ 329 w 700"/>
              <a:gd name="T61" fmla="*/ 144 h 357"/>
              <a:gd name="T62" fmla="*/ 394 w 700"/>
              <a:gd name="T63" fmla="*/ 214 h 357"/>
              <a:gd name="T64" fmla="*/ 398 w 700"/>
              <a:gd name="T65" fmla="*/ 152 h 357"/>
              <a:gd name="T66" fmla="*/ 417 w 700"/>
              <a:gd name="T67" fmla="*/ 163 h 357"/>
              <a:gd name="T68" fmla="*/ 397 w 700"/>
              <a:gd name="T69" fmla="*/ 205 h 357"/>
              <a:gd name="T70" fmla="*/ 448 w 700"/>
              <a:gd name="T71" fmla="*/ 185 h 357"/>
              <a:gd name="T72" fmla="*/ 434 w 700"/>
              <a:gd name="T73" fmla="*/ 200 h 357"/>
              <a:gd name="T74" fmla="*/ 525 w 700"/>
              <a:gd name="T75" fmla="*/ 192 h 357"/>
              <a:gd name="T76" fmla="*/ 506 w 700"/>
              <a:gd name="T77" fmla="*/ 171 h 357"/>
              <a:gd name="T78" fmla="*/ 505 w 700"/>
              <a:gd name="T79" fmla="*/ 203 h 357"/>
              <a:gd name="T80" fmla="*/ 547 w 700"/>
              <a:gd name="T81" fmla="*/ 213 h 357"/>
              <a:gd name="T82" fmla="*/ 574 w 700"/>
              <a:gd name="T83" fmla="*/ 144 h 357"/>
              <a:gd name="T84" fmla="*/ 622 w 700"/>
              <a:gd name="T85" fmla="*/ 176 h 357"/>
              <a:gd name="T86" fmla="*/ 600 w 700"/>
              <a:gd name="T87" fmla="*/ 171 h 357"/>
              <a:gd name="T88" fmla="*/ 600 w 700"/>
              <a:gd name="T89" fmla="*/ 203 h 357"/>
              <a:gd name="T90" fmla="*/ 670 w 700"/>
              <a:gd name="T91" fmla="*/ 213 h 357"/>
              <a:gd name="T92" fmla="*/ 700 w 700"/>
              <a:gd name="T93" fmla="*/ 213 h 357"/>
              <a:gd name="T94" fmla="*/ 696 w 700"/>
              <a:gd name="T95" fmla="*/ 121 h 357"/>
              <a:gd name="T96" fmla="*/ 1 w 700"/>
              <a:gd name="T97" fmla="*/ 315 h 357"/>
              <a:gd name="T98" fmla="*/ 28 w 700"/>
              <a:gd name="T99" fmla="*/ 296 h 357"/>
              <a:gd name="T100" fmla="*/ 11 w 700"/>
              <a:gd name="T101" fmla="*/ 312 h 357"/>
              <a:gd name="T102" fmla="*/ 83 w 700"/>
              <a:gd name="T103" fmla="*/ 331 h 357"/>
              <a:gd name="T104" fmla="*/ 52 w 700"/>
              <a:gd name="T105" fmla="*/ 331 h 357"/>
              <a:gd name="T106" fmla="*/ 137 w 700"/>
              <a:gd name="T107" fmla="*/ 327 h 357"/>
              <a:gd name="T108" fmla="*/ 114 w 700"/>
              <a:gd name="T109" fmla="*/ 262 h 357"/>
              <a:gd name="T110" fmla="*/ 132 w 700"/>
              <a:gd name="T111" fmla="*/ 296 h 357"/>
              <a:gd name="T112" fmla="*/ 117 w 700"/>
              <a:gd name="T113" fmla="*/ 320 h 357"/>
              <a:gd name="T114" fmla="*/ 151 w 700"/>
              <a:gd name="T115" fmla="*/ 357 h 357"/>
              <a:gd name="T116" fmla="*/ 171 w 700"/>
              <a:gd name="T117" fmla="*/ 314 h 357"/>
              <a:gd name="T118" fmla="*/ 201 w 700"/>
              <a:gd name="T119" fmla="*/ 331 h 3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00" h="357">
                <a:moveTo>
                  <a:pt x="47" y="67"/>
                </a:moveTo>
                <a:cubicBezTo>
                  <a:pt x="47" y="77"/>
                  <a:pt x="45" y="84"/>
                  <a:pt x="41" y="88"/>
                </a:cubicBezTo>
                <a:cubicBezTo>
                  <a:pt x="38" y="93"/>
                  <a:pt x="32" y="95"/>
                  <a:pt x="24" y="95"/>
                </a:cubicBezTo>
                <a:lnTo>
                  <a:pt x="3" y="95"/>
                </a:lnTo>
                <a:lnTo>
                  <a:pt x="3" y="0"/>
                </a:lnTo>
                <a:lnTo>
                  <a:pt x="43" y="0"/>
                </a:lnTo>
                <a:lnTo>
                  <a:pt x="43" y="10"/>
                </a:lnTo>
                <a:lnTo>
                  <a:pt x="14" y="10"/>
                </a:lnTo>
                <a:lnTo>
                  <a:pt x="14" y="39"/>
                </a:lnTo>
                <a:lnTo>
                  <a:pt x="24" y="39"/>
                </a:lnTo>
                <a:cubicBezTo>
                  <a:pt x="32" y="39"/>
                  <a:pt x="38" y="41"/>
                  <a:pt x="41" y="45"/>
                </a:cubicBezTo>
                <a:cubicBezTo>
                  <a:pt x="45" y="50"/>
                  <a:pt x="47" y="57"/>
                  <a:pt x="47" y="67"/>
                </a:cubicBezTo>
                <a:close/>
                <a:moveTo>
                  <a:pt x="33" y="80"/>
                </a:moveTo>
                <a:cubicBezTo>
                  <a:pt x="35" y="78"/>
                  <a:pt x="36" y="73"/>
                  <a:pt x="36" y="67"/>
                </a:cubicBezTo>
                <a:cubicBezTo>
                  <a:pt x="36" y="61"/>
                  <a:pt x="35" y="56"/>
                  <a:pt x="33" y="54"/>
                </a:cubicBezTo>
                <a:cubicBezTo>
                  <a:pt x="31" y="51"/>
                  <a:pt x="28" y="49"/>
                  <a:pt x="24" y="49"/>
                </a:cubicBezTo>
                <a:lnTo>
                  <a:pt x="14" y="49"/>
                </a:lnTo>
                <a:lnTo>
                  <a:pt x="14" y="85"/>
                </a:lnTo>
                <a:lnTo>
                  <a:pt x="24" y="85"/>
                </a:lnTo>
                <a:cubicBezTo>
                  <a:pt x="28" y="85"/>
                  <a:pt x="31" y="83"/>
                  <a:pt x="33" y="80"/>
                </a:cubicBezTo>
                <a:close/>
                <a:moveTo>
                  <a:pt x="96" y="95"/>
                </a:moveTo>
                <a:lnTo>
                  <a:pt x="85" y="95"/>
                </a:lnTo>
                <a:lnTo>
                  <a:pt x="85" y="89"/>
                </a:lnTo>
                <a:cubicBezTo>
                  <a:pt x="84" y="90"/>
                  <a:pt x="83" y="92"/>
                  <a:pt x="81" y="93"/>
                </a:cubicBezTo>
                <a:cubicBezTo>
                  <a:pt x="79" y="95"/>
                  <a:pt x="76" y="96"/>
                  <a:pt x="73" y="96"/>
                </a:cubicBezTo>
                <a:cubicBezTo>
                  <a:pt x="68" y="96"/>
                  <a:pt x="65" y="94"/>
                  <a:pt x="61" y="91"/>
                </a:cubicBezTo>
                <a:cubicBezTo>
                  <a:pt x="58" y="87"/>
                  <a:pt x="57" y="82"/>
                  <a:pt x="57" y="75"/>
                </a:cubicBezTo>
                <a:cubicBezTo>
                  <a:pt x="57" y="68"/>
                  <a:pt x="59" y="63"/>
                  <a:pt x="63" y="60"/>
                </a:cubicBezTo>
                <a:cubicBezTo>
                  <a:pt x="67" y="57"/>
                  <a:pt x="72" y="55"/>
                  <a:pt x="78" y="55"/>
                </a:cubicBezTo>
                <a:lnTo>
                  <a:pt x="85" y="55"/>
                </a:lnTo>
                <a:lnTo>
                  <a:pt x="85" y="44"/>
                </a:lnTo>
                <a:cubicBezTo>
                  <a:pt x="85" y="37"/>
                  <a:pt x="82" y="34"/>
                  <a:pt x="77" y="34"/>
                </a:cubicBezTo>
                <a:cubicBezTo>
                  <a:pt x="75" y="34"/>
                  <a:pt x="73" y="35"/>
                  <a:pt x="71" y="36"/>
                </a:cubicBezTo>
                <a:cubicBezTo>
                  <a:pt x="70" y="38"/>
                  <a:pt x="69" y="41"/>
                  <a:pt x="69" y="44"/>
                </a:cubicBezTo>
                <a:lnTo>
                  <a:pt x="58" y="44"/>
                </a:lnTo>
                <a:cubicBezTo>
                  <a:pt x="58" y="38"/>
                  <a:pt x="60" y="33"/>
                  <a:pt x="63" y="30"/>
                </a:cubicBezTo>
                <a:cubicBezTo>
                  <a:pt x="67" y="26"/>
                  <a:pt x="71" y="25"/>
                  <a:pt x="77" y="25"/>
                </a:cubicBezTo>
                <a:cubicBezTo>
                  <a:pt x="83" y="25"/>
                  <a:pt x="87" y="26"/>
                  <a:pt x="90" y="29"/>
                </a:cubicBezTo>
                <a:cubicBezTo>
                  <a:pt x="94" y="33"/>
                  <a:pt x="96" y="38"/>
                  <a:pt x="96" y="45"/>
                </a:cubicBezTo>
                <a:lnTo>
                  <a:pt x="96" y="95"/>
                </a:lnTo>
                <a:close/>
                <a:moveTo>
                  <a:pt x="85" y="76"/>
                </a:moveTo>
                <a:lnTo>
                  <a:pt x="85" y="63"/>
                </a:lnTo>
                <a:lnTo>
                  <a:pt x="79" y="63"/>
                </a:lnTo>
                <a:cubicBezTo>
                  <a:pt x="75" y="63"/>
                  <a:pt x="73" y="64"/>
                  <a:pt x="71" y="65"/>
                </a:cubicBezTo>
                <a:cubicBezTo>
                  <a:pt x="69" y="67"/>
                  <a:pt x="68" y="70"/>
                  <a:pt x="68" y="75"/>
                </a:cubicBezTo>
                <a:cubicBezTo>
                  <a:pt x="68" y="83"/>
                  <a:pt x="71" y="86"/>
                  <a:pt x="76" y="86"/>
                </a:cubicBezTo>
                <a:cubicBezTo>
                  <a:pt x="79" y="86"/>
                  <a:pt x="81" y="85"/>
                  <a:pt x="82" y="83"/>
                </a:cubicBezTo>
                <a:cubicBezTo>
                  <a:pt x="84" y="81"/>
                  <a:pt x="85" y="79"/>
                  <a:pt x="85" y="76"/>
                </a:cubicBezTo>
                <a:close/>
                <a:moveTo>
                  <a:pt x="141" y="35"/>
                </a:moveTo>
                <a:lnTo>
                  <a:pt x="128" y="35"/>
                </a:lnTo>
                <a:lnTo>
                  <a:pt x="128" y="95"/>
                </a:lnTo>
                <a:lnTo>
                  <a:pt x="117" y="95"/>
                </a:lnTo>
                <a:lnTo>
                  <a:pt x="117" y="35"/>
                </a:lnTo>
                <a:lnTo>
                  <a:pt x="104" y="35"/>
                </a:lnTo>
                <a:lnTo>
                  <a:pt x="104" y="26"/>
                </a:lnTo>
                <a:lnTo>
                  <a:pt x="141" y="26"/>
                </a:lnTo>
                <a:lnTo>
                  <a:pt x="141" y="35"/>
                </a:lnTo>
                <a:close/>
                <a:moveTo>
                  <a:pt x="187" y="63"/>
                </a:moveTo>
                <a:lnTo>
                  <a:pt x="158" y="63"/>
                </a:lnTo>
                <a:cubicBezTo>
                  <a:pt x="158" y="74"/>
                  <a:pt x="159" y="81"/>
                  <a:pt x="161" y="83"/>
                </a:cubicBezTo>
                <a:cubicBezTo>
                  <a:pt x="163" y="85"/>
                  <a:pt x="165" y="86"/>
                  <a:pt x="167" y="86"/>
                </a:cubicBezTo>
                <a:cubicBezTo>
                  <a:pt x="170" y="86"/>
                  <a:pt x="172" y="85"/>
                  <a:pt x="174" y="83"/>
                </a:cubicBezTo>
                <a:cubicBezTo>
                  <a:pt x="175" y="82"/>
                  <a:pt x="176" y="79"/>
                  <a:pt x="176" y="75"/>
                </a:cubicBezTo>
                <a:lnTo>
                  <a:pt x="187" y="75"/>
                </a:lnTo>
                <a:cubicBezTo>
                  <a:pt x="187" y="82"/>
                  <a:pt x="185" y="87"/>
                  <a:pt x="181" y="91"/>
                </a:cubicBezTo>
                <a:cubicBezTo>
                  <a:pt x="178" y="94"/>
                  <a:pt x="173" y="96"/>
                  <a:pt x="167" y="96"/>
                </a:cubicBezTo>
                <a:cubicBezTo>
                  <a:pt x="162" y="96"/>
                  <a:pt x="157" y="94"/>
                  <a:pt x="154" y="91"/>
                </a:cubicBezTo>
                <a:cubicBezTo>
                  <a:pt x="151" y="88"/>
                  <a:pt x="150" y="84"/>
                  <a:pt x="149" y="79"/>
                </a:cubicBezTo>
                <a:cubicBezTo>
                  <a:pt x="148" y="75"/>
                  <a:pt x="148" y="68"/>
                  <a:pt x="148" y="60"/>
                </a:cubicBezTo>
                <a:cubicBezTo>
                  <a:pt x="148" y="52"/>
                  <a:pt x="148" y="46"/>
                  <a:pt x="149" y="41"/>
                </a:cubicBezTo>
                <a:cubicBezTo>
                  <a:pt x="150" y="36"/>
                  <a:pt x="151" y="33"/>
                  <a:pt x="154" y="30"/>
                </a:cubicBezTo>
                <a:cubicBezTo>
                  <a:pt x="157" y="26"/>
                  <a:pt x="161" y="25"/>
                  <a:pt x="167" y="25"/>
                </a:cubicBezTo>
                <a:cubicBezTo>
                  <a:pt x="173" y="25"/>
                  <a:pt x="177" y="26"/>
                  <a:pt x="181" y="30"/>
                </a:cubicBezTo>
                <a:cubicBezTo>
                  <a:pt x="183" y="33"/>
                  <a:pt x="185" y="36"/>
                  <a:pt x="186" y="41"/>
                </a:cubicBezTo>
                <a:cubicBezTo>
                  <a:pt x="186" y="46"/>
                  <a:pt x="187" y="53"/>
                  <a:pt x="187" y="63"/>
                </a:cubicBezTo>
                <a:close/>
                <a:moveTo>
                  <a:pt x="176" y="55"/>
                </a:moveTo>
                <a:cubicBezTo>
                  <a:pt x="176" y="45"/>
                  <a:pt x="175" y="39"/>
                  <a:pt x="173" y="37"/>
                </a:cubicBezTo>
                <a:cubicBezTo>
                  <a:pt x="172" y="35"/>
                  <a:pt x="170" y="34"/>
                  <a:pt x="167" y="34"/>
                </a:cubicBezTo>
                <a:cubicBezTo>
                  <a:pt x="165" y="34"/>
                  <a:pt x="163" y="35"/>
                  <a:pt x="161" y="37"/>
                </a:cubicBezTo>
                <a:cubicBezTo>
                  <a:pt x="159" y="39"/>
                  <a:pt x="158" y="45"/>
                  <a:pt x="158" y="55"/>
                </a:cubicBezTo>
                <a:lnTo>
                  <a:pt x="176" y="55"/>
                </a:lnTo>
                <a:close/>
                <a:moveTo>
                  <a:pt x="243" y="112"/>
                </a:moveTo>
                <a:lnTo>
                  <a:pt x="233" y="112"/>
                </a:lnTo>
                <a:lnTo>
                  <a:pt x="233" y="95"/>
                </a:lnTo>
                <a:lnTo>
                  <a:pt x="199" y="95"/>
                </a:lnTo>
                <a:lnTo>
                  <a:pt x="199" y="26"/>
                </a:lnTo>
                <a:lnTo>
                  <a:pt x="210" y="26"/>
                </a:lnTo>
                <a:lnTo>
                  <a:pt x="210" y="85"/>
                </a:lnTo>
                <a:lnTo>
                  <a:pt x="226" y="85"/>
                </a:lnTo>
                <a:lnTo>
                  <a:pt x="226" y="26"/>
                </a:lnTo>
                <a:lnTo>
                  <a:pt x="237" y="26"/>
                </a:lnTo>
                <a:lnTo>
                  <a:pt x="237" y="85"/>
                </a:lnTo>
                <a:lnTo>
                  <a:pt x="243" y="85"/>
                </a:lnTo>
                <a:lnTo>
                  <a:pt x="243" y="112"/>
                </a:lnTo>
                <a:close/>
                <a:moveTo>
                  <a:pt x="297" y="95"/>
                </a:moveTo>
                <a:lnTo>
                  <a:pt x="285" y="95"/>
                </a:lnTo>
                <a:lnTo>
                  <a:pt x="265" y="59"/>
                </a:lnTo>
                <a:lnTo>
                  <a:pt x="283" y="26"/>
                </a:lnTo>
                <a:lnTo>
                  <a:pt x="295" y="26"/>
                </a:lnTo>
                <a:lnTo>
                  <a:pt x="276" y="58"/>
                </a:lnTo>
                <a:lnTo>
                  <a:pt x="297" y="95"/>
                </a:lnTo>
                <a:close/>
                <a:moveTo>
                  <a:pt x="265" y="95"/>
                </a:moveTo>
                <a:lnTo>
                  <a:pt x="254" y="95"/>
                </a:lnTo>
                <a:lnTo>
                  <a:pt x="254" y="26"/>
                </a:lnTo>
                <a:lnTo>
                  <a:pt x="265" y="26"/>
                </a:lnTo>
                <a:lnTo>
                  <a:pt x="265" y="95"/>
                </a:lnTo>
                <a:close/>
                <a:moveTo>
                  <a:pt x="345" y="95"/>
                </a:moveTo>
                <a:lnTo>
                  <a:pt x="334" y="95"/>
                </a:lnTo>
                <a:lnTo>
                  <a:pt x="334" y="49"/>
                </a:lnTo>
                <a:lnTo>
                  <a:pt x="316" y="95"/>
                </a:lnTo>
                <a:lnTo>
                  <a:pt x="306" y="95"/>
                </a:lnTo>
                <a:lnTo>
                  <a:pt x="306" y="26"/>
                </a:lnTo>
                <a:lnTo>
                  <a:pt x="316" y="26"/>
                </a:lnTo>
                <a:lnTo>
                  <a:pt x="316" y="71"/>
                </a:lnTo>
                <a:lnTo>
                  <a:pt x="335" y="26"/>
                </a:lnTo>
                <a:lnTo>
                  <a:pt x="345" y="26"/>
                </a:lnTo>
                <a:lnTo>
                  <a:pt x="345" y="95"/>
                </a:lnTo>
                <a:close/>
                <a:moveTo>
                  <a:pt x="399" y="95"/>
                </a:moveTo>
                <a:lnTo>
                  <a:pt x="388" y="95"/>
                </a:lnTo>
                <a:lnTo>
                  <a:pt x="388" y="49"/>
                </a:lnTo>
                <a:lnTo>
                  <a:pt x="370" y="95"/>
                </a:lnTo>
                <a:lnTo>
                  <a:pt x="360" y="95"/>
                </a:lnTo>
                <a:lnTo>
                  <a:pt x="360" y="26"/>
                </a:lnTo>
                <a:lnTo>
                  <a:pt x="371" y="26"/>
                </a:lnTo>
                <a:lnTo>
                  <a:pt x="371" y="71"/>
                </a:lnTo>
                <a:lnTo>
                  <a:pt x="389" y="26"/>
                </a:lnTo>
                <a:lnTo>
                  <a:pt x="399" y="26"/>
                </a:lnTo>
                <a:lnTo>
                  <a:pt x="399" y="95"/>
                </a:lnTo>
                <a:close/>
                <a:moveTo>
                  <a:pt x="396" y="3"/>
                </a:moveTo>
                <a:cubicBezTo>
                  <a:pt x="395" y="12"/>
                  <a:pt x="390" y="17"/>
                  <a:pt x="380" y="17"/>
                </a:cubicBezTo>
                <a:cubicBezTo>
                  <a:pt x="369" y="17"/>
                  <a:pt x="364" y="12"/>
                  <a:pt x="363" y="3"/>
                </a:cubicBezTo>
                <a:lnTo>
                  <a:pt x="372" y="3"/>
                </a:lnTo>
                <a:cubicBezTo>
                  <a:pt x="372" y="7"/>
                  <a:pt x="375" y="10"/>
                  <a:pt x="380" y="10"/>
                </a:cubicBezTo>
                <a:cubicBezTo>
                  <a:pt x="384" y="10"/>
                  <a:pt x="387" y="7"/>
                  <a:pt x="387" y="3"/>
                </a:cubicBezTo>
                <a:lnTo>
                  <a:pt x="396" y="3"/>
                </a:lnTo>
                <a:close/>
                <a:moveTo>
                  <a:pt x="52" y="213"/>
                </a:moveTo>
                <a:lnTo>
                  <a:pt x="42" y="213"/>
                </a:lnTo>
                <a:lnTo>
                  <a:pt x="42" y="167"/>
                </a:lnTo>
                <a:lnTo>
                  <a:pt x="30" y="195"/>
                </a:lnTo>
                <a:lnTo>
                  <a:pt x="24" y="195"/>
                </a:lnTo>
                <a:lnTo>
                  <a:pt x="12" y="167"/>
                </a:lnTo>
                <a:lnTo>
                  <a:pt x="12" y="213"/>
                </a:lnTo>
                <a:lnTo>
                  <a:pt x="2" y="213"/>
                </a:lnTo>
                <a:lnTo>
                  <a:pt x="2" y="144"/>
                </a:lnTo>
                <a:lnTo>
                  <a:pt x="12" y="144"/>
                </a:lnTo>
                <a:lnTo>
                  <a:pt x="27" y="181"/>
                </a:lnTo>
                <a:lnTo>
                  <a:pt x="42" y="144"/>
                </a:lnTo>
                <a:lnTo>
                  <a:pt x="52" y="144"/>
                </a:lnTo>
                <a:lnTo>
                  <a:pt x="52" y="213"/>
                </a:lnTo>
                <a:close/>
                <a:moveTo>
                  <a:pt x="104" y="144"/>
                </a:moveTo>
                <a:lnTo>
                  <a:pt x="85" y="224"/>
                </a:lnTo>
                <a:cubicBezTo>
                  <a:pt x="84" y="230"/>
                  <a:pt x="81" y="234"/>
                  <a:pt x="77" y="236"/>
                </a:cubicBezTo>
                <a:cubicBezTo>
                  <a:pt x="74" y="238"/>
                  <a:pt x="68" y="239"/>
                  <a:pt x="62" y="239"/>
                </a:cubicBezTo>
                <a:lnTo>
                  <a:pt x="62" y="229"/>
                </a:lnTo>
                <a:cubicBezTo>
                  <a:pt x="66" y="229"/>
                  <a:pt x="68" y="229"/>
                  <a:pt x="70" y="227"/>
                </a:cubicBezTo>
                <a:cubicBezTo>
                  <a:pt x="72" y="226"/>
                  <a:pt x="74" y="224"/>
                  <a:pt x="74" y="221"/>
                </a:cubicBezTo>
                <a:lnTo>
                  <a:pt x="77" y="213"/>
                </a:lnTo>
                <a:lnTo>
                  <a:pt x="60" y="144"/>
                </a:lnTo>
                <a:lnTo>
                  <a:pt x="72" y="144"/>
                </a:lnTo>
                <a:lnTo>
                  <a:pt x="82" y="196"/>
                </a:lnTo>
                <a:lnTo>
                  <a:pt x="93" y="144"/>
                </a:lnTo>
                <a:lnTo>
                  <a:pt x="104" y="144"/>
                </a:lnTo>
                <a:close/>
                <a:moveTo>
                  <a:pt x="150" y="213"/>
                </a:moveTo>
                <a:lnTo>
                  <a:pt x="140" y="213"/>
                </a:lnTo>
                <a:lnTo>
                  <a:pt x="140" y="182"/>
                </a:lnTo>
                <a:lnTo>
                  <a:pt x="124" y="182"/>
                </a:lnTo>
                <a:lnTo>
                  <a:pt x="124" y="213"/>
                </a:lnTo>
                <a:lnTo>
                  <a:pt x="113" y="213"/>
                </a:lnTo>
                <a:lnTo>
                  <a:pt x="113" y="144"/>
                </a:lnTo>
                <a:lnTo>
                  <a:pt x="124" y="144"/>
                </a:lnTo>
                <a:lnTo>
                  <a:pt x="124" y="173"/>
                </a:lnTo>
                <a:lnTo>
                  <a:pt x="140" y="173"/>
                </a:lnTo>
                <a:lnTo>
                  <a:pt x="140" y="144"/>
                </a:lnTo>
                <a:lnTo>
                  <a:pt x="150" y="144"/>
                </a:lnTo>
                <a:lnTo>
                  <a:pt x="150" y="213"/>
                </a:lnTo>
                <a:close/>
                <a:moveTo>
                  <a:pt x="205" y="213"/>
                </a:moveTo>
                <a:lnTo>
                  <a:pt x="194" y="213"/>
                </a:lnTo>
                <a:lnTo>
                  <a:pt x="194" y="167"/>
                </a:lnTo>
                <a:lnTo>
                  <a:pt x="175" y="213"/>
                </a:lnTo>
                <a:lnTo>
                  <a:pt x="166" y="213"/>
                </a:lnTo>
                <a:lnTo>
                  <a:pt x="166" y="144"/>
                </a:lnTo>
                <a:lnTo>
                  <a:pt x="176" y="144"/>
                </a:lnTo>
                <a:lnTo>
                  <a:pt x="176" y="190"/>
                </a:lnTo>
                <a:lnTo>
                  <a:pt x="195" y="144"/>
                </a:lnTo>
                <a:lnTo>
                  <a:pt x="205" y="144"/>
                </a:lnTo>
                <a:lnTo>
                  <a:pt x="205" y="213"/>
                </a:lnTo>
                <a:close/>
                <a:moveTo>
                  <a:pt x="264" y="230"/>
                </a:moveTo>
                <a:lnTo>
                  <a:pt x="254" y="230"/>
                </a:lnTo>
                <a:lnTo>
                  <a:pt x="254" y="213"/>
                </a:lnTo>
                <a:lnTo>
                  <a:pt x="220" y="213"/>
                </a:lnTo>
                <a:lnTo>
                  <a:pt x="220" y="144"/>
                </a:lnTo>
                <a:lnTo>
                  <a:pt x="231" y="144"/>
                </a:lnTo>
                <a:lnTo>
                  <a:pt x="231" y="203"/>
                </a:lnTo>
                <a:lnTo>
                  <a:pt x="247" y="203"/>
                </a:lnTo>
                <a:lnTo>
                  <a:pt x="247" y="144"/>
                </a:lnTo>
                <a:lnTo>
                  <a:pt x="257" y="144"/>
                </a:lnTo>
                <a:lnTo>
                  <a:pt x="257" y="203"/>
                </a:lnTo>
                <a:lnTo>
                  <a:pt x="264" y="203"/>
                </a:lnTo>
                <a:lnTo>
                  <a:pt x="264" y="230"/>
                </a:lnTo>
                <a:close/>
                <a:moveTo>
                  <a:pt x="314" y="213"/>
                </a:moveTo>
                <a:lnTo>
                  <a:pt x="303" y="213"/>
                </a:lnTo>
                <a:lnTo>
                  <a:pt x="303" y="167"/>
                </a:lnTo>
                <a:lnTo>
                  <a:pt x="284" y="213"/>
                </a:lnTo>
                <a:lnTo>
                  <a:pt x="274" y="213"/>
                </a:lnTo>
                <a:lnTo>
                  <a:pt x="274" y="144"/>
                </a:lnTo>
                <a:lnTo>
                  <a:pt x="285" y="144"/>
                </a:lnTo>
                <a:lnTo>
                  <a:pt x="285" y="190"/>
                </a:lnTo>
                <a:lnTo>
                  <a:pt x="304" y="144"/>
                </a:lnTo>
                <a:lnTo>
                  <a:pt x="314" y="144"/>
                </a:lnTo>
                <a:lnTo>
                  <a:pt x="314" y="213"/>
                </a:lnTo>
                <a:close/>
                <a:moveTo>
                  <a:pt x="366" y="213"/>
                </a:moveTo>
                <a:lnTo>
                  <a:pt x="355" y="213"/>
                </a:lnTo>
                <a:lnTo>
                  <a:pt x="355" y="153"/>
                </a:lnTo>
                <a:lnTo>
                  <a:pt x="340" y="153"/>
                </a:lnTo>
                <a:lnTo>
                  <a:pt x="340" y="213"/>
                </a:lnTo>
                <a:lnTo>
                  <a:pt x="329" y="213"/>
                </a:lnTo>
                <a:lnTo>
                  <a:pt x="329" y="144"/>
                </a:lnTo>
                <a:lnTo>
                  <a:pt x="366" y="144"/>
                </a:lnTo>
                <a:lnTo>
                  <a:pt x="366" y="213"/>
                </a:lnTo>
                <a:close/>
                <a:moveTo>
                  <a:pt x="417" y="213"/>
                </a:moveTo>
                <a:lnTo>
                  <a:pt x="406" y="213"/>
                </a:lnTo>
                <a:lnTo>
                  <a:pt x="406" y="207"/>
                </a:lnTo>
                <a:cubicBezTo>
                  <a:pt x="405" y="209"/>
                  <a:pt x="404" y="210"/>
                  <a:pt x="402" y="211"/>
                </a:cubicBezTo>
                <a:cubicBezTo>
                  <a:pt x="400" y="213"/>
                  <a:pt x="398" y="214"/>
                  <a:pt x="394" y="214"/>
                </a:cubicBezTo>
                <a:cubicBezTo>
                  <a:pt x="390" y="214"/>
                  <a:pt x="386" y="212"/>
                  <a:pt x="382" y="209"/>
                </a:cubicBezTo>
                <a:cubicBezTo>
                  <a:pt x="380" y="205"/>
                  <a:pt x="378" y="200"/>
                  <a:pt x="378" y="193"/>
                </a:cubicBezTo>
                <a:cubicBezTo>
                  <a:pt x="378" y="187"/>
                  <a:pt x="380" y="181"/>
                  <a:pt x="384" y="178"/>
                </a:cubicBezTo>
                <a:cubicBezTo>
                  <a:pt x="388" y="175"/>
                  <a:pt x="393" y="173"/>
                  <a:pt x="399" y="173"/>
                </a:cubicBezTo>
                <a:lnTo>
                  <a:pt x="406" y="173"/>
                </a:lnTo>
                <a:lnTo>
                  <a:pt x="406" y="162"/>
                </a:lnTo>
                <a:cubicBezTo>
                  <a:pt x="406" y="156"/>
                  <a:pt x="403" y="152"/>
                  <a:pt x="398" y="152"/>
                </a:cubicBezTo>
                <a:cubicBezTo>
                  <a:pt x="396" y="152"/>
                  <a:pt x="394" y="153"/>
                  <a:pt x="392" y="155"/>
                </a:cubicBezTo>
                <a:cubicBezTo>
                  <a:pt x="391" y="156"/>
                  <a:pt x="390" y="159"/>
                  <a:pt x="390" y="163"/>
                </a:cubicBezTo>
                <a:lnTo>
                  <a:pt x="379" y="163"/>
                </a:lnTo>
                <a:cubicBezTo>
                  <a:pt x="379" y="156"/>
                  <a:pt x="381" y="151"/>
                  <a:pt x="384" y="148"/>
                </a:cubicBezTo>
                <a:cubicBezTo>
                  <a:pt x="388" y="144"/>
                  <a:pt x="392" y="143"/>
                  <a:pt x="398" y="143"/>
                </a:cubicBezTo>
                <a:cubicBezTo>
                  <a:pt x="404" y="143"/>
                  <a:pt x="408" y="144"/>
                  <a:pt x="411" y="148"/>
                </a:cubicBezTo>
                <a:cubicBezTo>
                  <a:pt x="415" y="151"/>
                  <a:pt x="417" y="156"/>
                  <a:pt x="417" y="163"/>
                </a:cubicBezTo>
                <a:lnTo>
                  <a:pt x="417" y="213"/>
                </a:lnTo>
                <a:close/>
                <a:moveTo>
                  <a:pt x="406" y="194"/>
                </a:moveTo>
                <a:lnTo>
                  <a:pt x="406" y="181"/>
                </a:lnTo>
                <a:lnTo>
                  <a:pt x="400" y="181"/>
                </a:lnTo>
                <a:cubicBezTo>
                  <a:pt x="396" y="181"/>
                  <a:pt x="394" y="182"/>
                  <a:pt x="392" y="183"/>
                </a:cubicBezTo>
                <a:cubicBezTo>
                  <a:pt x="390" y="185"/>
                  <a:pt x="389" y="189"/>
                  <a:pt x="389" y="193"/>
                </a:cubicBezTo>
                <a:cubicBezTo>
                  <a:pt x="389" y="201"/>
                  <a:pt x="392" y="205"/>
                  <a:pt x="397" y="205"/>
                </a:cubicBezTo>
                <a:cubicBezTo>
                  <a:pt x="400" y="205"/>
                  <a:pt x="402" y="204"/>
                  <a:pt x="404" y="202"/>
                </a:cubicBezTo>
                <a:cubicBezTo>
                  <a:pt x="405" y="200"/>
                  <a:pt x="406" y="197"/>
                  <a:pt x="406" y="194"/>
                </a:cubicBezTo>
                <a:close/>
                <a:moveTo>
                  <a:pt x="472" y="213"/>
                </a:moveTo>
                <a:lnTo>
                  <a:pt x="461" y="213"/>
                </a:lnTo>
                <a:lnTo>
                  <a:pt x="461" y="153"/>
                </a:lnTo>
                <a:lnTo>
                  <a:pt x="448" y="153"/>
                </a:lnTo>
                <a:lnTo>
                  <a:pt x="448" y="185"/>
                </a:lnTo>
                <a:cubicBezTo>
                  <a:pt x="448" y="196"/>
                  <a:pt x="446" y="203"/>
                  <a:pt x="443" y="207"/>
                </a:cubicBezTo>
                <a:cubicBezTo>
                  <a:pt x="440" y="211"/>
                  <a:pt x="435" y="213"/>
                  <a:pt x="429" y="213"/>
                </a:cubicBezTo>
                <a:lnTo>
                  <a:pt x="426" y="213"/>
                </a:lnTo>
                <a:lnTo>
                  <a:pt x="426" y="203"/>
                </a:lnTo>
                <a:lnTo>
                  <a:pt x="427" y="203"/>
                </a:lnTo>
                <a:cubicBezTo>
                  <a:pt x="429" y="203"/>
                  <a:pt x="430" y="203"/>
                  <a:pt x="431" y="203"/>
                </a:cubicBezTo>
                <a:cubicBezTo>
                  <a:pt x="432" y="202"/>
                  <a:pt x="433" y="202"/>
                  <a:pt x="434" y="200"/>
                </a:cubicBezTo>
                <a:cubicBezTo>
                  <a:pt x="435" y="199"/>
                  <a:pt x="436" y="197"/>
                  <a:pt x="436" y="194"/>
                </a:cubicBezTo>
                <a:cubicBezTo>
                  <a:pt x="437" y="191"/>
                  <a:pt x="437" y="188"/>
                  <a:pt x="437" y="183"/>
                </a:cubicBezTo>
                <a:lnTo>
                  <a:pt x="437" y="144"/>
                </a:lnTo>
                <a:lnTo>
                  <a:pt x="472" y="144"/>
                </a:lnTo>
                <a:lnTo>
                  <a:pt x="472" y="213"/>
                </a:lnTo>
                <a:close/>
                <a:moveTo>
                  <a:pt x="520" y="176"/>
                </a:moveTo>
                <a:cubicBezTo>
                  <a:pt x="523" y="179"/>
                  <a:pt x="525" y="185"/>
                  <a:pt x="525" y="192"/>
                </a:cubicBezTo>
                <a:cubicBezTo>
                  <a:pt x="525" y="199"/>
                  <a:pt x="523" y="204"/>
                  <a:pt x="520" y="208"/>
                </a:cubicBezTo>
                <a:cubicBezTo>
                  <a:pt x="517" y="211"/>
                  <a:pt x="512" y="213"/>
                  <a:pt x="506" y="213"/>
                </a:cubicBezTo>
                <a:lnTo>
                  <a:pt x="487" y="213"/>
                </a:lnTo>
                <a:lnTo>
                  <a:pt x="487" y="144"/>
                </a:lnTo>
                <a:lnTo>
                  <a:pt x="498" y="144"/>
                </a:lnTo>
                <a:lnTo>
                  <a:pt x="498" y="171"/>
                </a:lnTo>
                <a:lnTo>
                  <a:pt x="506" y="171"/>
                </a:lnTo>
                <a:cubicBezTo>
                  <a:pt x="512" y="171"/>
                  <a:pt x="517" y="172"/>
                  <a:pt x="520" y="176"/>
                </a:cubicBezTo>
                <a:close/>
                <a:moveTo>
                  <a:pt x="514" y="192"/>
                </a:moveTo>
                <a:cubicBezTo>
                  <a:pt x="514" y="188"/>
                  <a:pt x="513" y="185"/>
                  <a:pt x="512" y="183"/>
                </a:cubicBezTo>
                <a:cubicBezTo>
                  <a:pt x="510" y="181"/>
                  <a:pt x="508" y="180"/>
                  <a:pt x="505" y="180"/>
                </a:cubicBezTo>
                <a:lnTo>
                  <a:pt x="498" y="180"/>
                </a:lnTo>
                <a:lnTo>
                  <a:pt x="498" y="203"/>
                </a:lnTo>
                <a:lnTo>
                  <a:pt x="505" y="203"/>
                </a:lnTo>
                <a:cubicBezTo>
                  <a:pt x="508" y="203"/>
                  <a:pt x="510" y="202"/>
                  <a:pt x="512" y="201"/>
                </a:cubicBezTo>
                <a:cubicBezTo>
                  <a:pt x="513" y="199"/>
                  <a:pt x="514" y="196"/>
                  <a:pt x="514" y="192"/>
                </a:cubicBezTo>
                <a:close/>
                <a:moveTo>
                  <a:pt x="574" y="213"/>
                </a:moveTo>
                <a:lnTo>
                  <a:pt x="563" y="213"/>
                </a:lnTo>
                <a:lnTo>
                  <a:pt x="563" y="182"/>
                </a:lnTo>
                <a:lnTo>
                  <a:pt x="547" y="182"/>
                </a:lnTo>
                <a:lnTo>
                  <a:pt x="547" y="213"/>
                </a:lnTo>
                <a:lnTo>
                  <a:pt x="536" y="213"/>
                </a:lnTo>
                <a:lnTo>
                  <a:pt x="536" y="144"/>
                </a:lnTo>
                <a:lnTo>
                  <a:pt x="547" y="144"/>
                </a:lnTo>
                <a:lnTo>
                  <a:pt x="547" y="173"/>
                </a:lnTo>
                <a:lnTo>
                  <a:pt x="563" y="173"/>
                </a:lnTo>
                <a:lnTo>
                  <a:pt x="563" y="144"/>
                </a:lnTo>
                <a:lnTo>
                  <a:pt x="574" y="144"/>
                </a:lnTo>
                <a:lnTo>
                  <a:pt x="574" y="213"/>
                </a:lnTo>
                <a:close/>
                <a:moveTo>
                  <a:pt x="645" y="213"/>
                </a:moveTo>
                <a:lnTo>
                  <a:pt x="634" y="213"/>
                </a:lnTo>
                <a:lnTo>
                  <a:pt x="634" y="144"/>
                </a:lnTo>
                <a:lnTo>
                  <a:pt x="645" y="144"/>
                </a:lnTo>
                <a:lnTo>
                  <a:pt x="645" y="213"/>
                </a:lnTo>
                <a:close/>
                <a:moveTo>
                  <a:pt x="622" y="176"/>
                </a:moveTo>
                <a:cubicBezTo>
                  <a:pt x="625" y="179"/>
                  <a:pt x="627" y="185"/>
                  <a:pt x="627" y="192"/>
                </a:cubicBezTo>
                <a:cubicBezTo>
                  <a:pt x="627" y="199"/>
                  <a:pt x="625" y="204"/>
                  <a:pt x="622" y="208"/>
                </a:cubicBezTo>
                <a:cubicBezTo>
                  <a:pt x="620" y="211"/>
                  <a:pt x="615" y="213"/>
                  <a:pt x="608" y="213"/>
                </a:cubicBezTo>
                <a:lnTo>
                  <a:pt x="589" y="213"/>
                </a:lnTo>
                <a:lnTo>
                  <a:pt x="589" y="144"/>
                </a:lnTo>
                <a:lnTo>
                  <a:pt x="600" y="144"/>
                </a:lnTo>
                <a:lnTo>
                  <a:pt x="600" y="171"/>
                </a:lnTo>
                <a:lnTo>
                  <a:pt x="608" y="171"/>
                </a:lnTo>
                <a:cubicBezTo>
                  <a:pt x="615" y="171"/>
                  <a:pt x="620" y="172"/>
                  <a:pt x="622" y="176"/>
                </a:cubicBezTo>
                <a:close/>
                <a:moveTo>
                  <a:pt x="616" y="192"/>
                </a:moveTo>
                <a:cubicBezTo>
                  <a:pt x="616" y="188"/>
                  <a:pt x="615" y="185"/>
                  <a:pt x="614" y="183"/>
                </a:cubicBezTo>
                <a:cubicBezTo>
                  <a:pt x="613" y="181"/>
                  <a:pt x="610" y="180"/>
                  <a:pt x="607" y="180"/>
                </a:cubicBezTo>
                <a:lnTo>
                  <a:pt x="600" y="180"/>
                </a:lnTo>
                <a:lnTo>
                  <a:pt x="600" y="203"/>
                </a:lnTo>
                <a:lnTo>
                  <a:pt x="607" y="203"/>
                </a:lnTo>
                <a:cubicBezTo>
                  <a:pt x="610" y="203"/>
                  <a:pt x="613" y="202"/>
                  <a:pt x="614" y="201"/>
                </a:cubicBezTo>
                <a:cubicBezTo>
                  <a:pt x="615" y="199"/>
                  <a:pt x="616" y="196"/>
                  <a:pt x="616" y="192"/>
                </a:cubicBezTo>
                <a:close/>
                <a:moveTo>
                  <a:pt x="700" y="213"/>
                </a:moveTo>
                <a:lnTo>
                  <a:pt x="689" y="213"/>
                </a:lnTo>
                <a:lnTo>
                  <a:pt x="689" y="167"/>
                </a:lnTo>
                <a:lnTo>
                  <a:pt x="670" y="213"/>
                </a:lnTo>
                <a:lnTo>
                  <a:pt x="660" y="213"/>
                </a:lnTo>
                <a:lnTo>
                  <a:pt x="660" y="144"/>
                </a:lnTo>
                <a:lnTo>
                  <a:pt x="671" y="144"/>
                </a:lnTo>
                <a:lnTo>
                  <a:pt x="671" y="190"/>
                </a:lnTo>
                <a:lnTo>
                  <a:pt x="690" y="144"/>
                </a:lnTo>
                <a:lnTo>
                  <a:pt x="700" y="144"/>
                </a:lnTo>
                <a:lnTo>
                  <a:pt x="700" y="213"/>
                </a:lnTo>
                <a:close/>
                <a:moveTo>
                  <a:pt x="696" y="121"/>
                </a:moveTo>
                <a:cubicBezTo>
                  <a:pt x="695" y="130"/>
                  <a:pt x="690" y="135"/>
                  <a:pt x="680" y="135"/>
                </a:cubicBezTo>
                <a:cubicBezTo>
                  <a:pt x="670" y="135"/>
                  <a:pt x="664" y="130"/>
                  <a:pt x="664" y="121"/>
                </a:cubicBezTo>
                <a:lnTo>
                  <a:pt x="672" y="121"/>
                </a:lnTo>
                <a:cubicBezTo>
                  <a:pt x="673" y="125"/>
                  <a:pt x="675" y="128"/>
                  <a:pt x="680" y="128"/>
                </a:cubicBezTo>
                <a:cubicBezTo>
                  <a:pt x="685" y="128"/>
                  <a:pt x="687" y="125"/>
                  <a:pt x="688" y="121"/>
                </a:cubicBezTo>
                <a:lnTo>
                  <a:pt x="696" y="121"/>
                </a:lnTo>
                <a:close/>
                <a:moveTo>
                  <a:pt x="38" y="278"/>
                </a:moveTo>
                <a:cubicBezTo>
                  <a:pt x="39" y="282"/>
                  <a:pt x="39" y="289"/>
                  <a:pt x="39" y="296"/>
                </a:cubicBezTo>
                <a:cubicBezTo>
                  <a:pt x="39" y="304"/>
                  <a:pt x="39" y="310"/>
                  <a:pt x="38" y="315"/>
                </a:cubicBezTo>
                <a:cubicBezTo>
                  <a:pt x="37" y="320"/>
                  <a:pt x="36" y="323"/>
                  <a:pt x="34" y="326"/>
                </a:cubicBezTo>
                <a:cubicBezTo>
                  <a:pt x="31" y="330"/>
                  <a:pt x="26" y="332"/>
                  <a:pt x="19" y="332"/>
                </a:cubicBezTo>
                <a:cubicBezTo>
                  <a:pt x="13" y="332"/>
                  <a:pt x="8" y="330"/>
                  <a:pt x="5" y="326"/>
                </a:cubicBezTo>
                <a:cubicBezTo>
                  <a:pt x="3" y="323"/>
                  <a:pt x="1" y="320"/>
                  <a:pt x="1" y="315"/>
                </a:cubicBezTo>
                <a:cubicBezTo>
                  <a:pt x="0" y="310"/>
                  <a:pt x="0" y="304"/>
                  <a:pt x="0" y="296"/>
                </a:cubicBezTo>
                <a:cubicBezTo>
                  <a:pt x="0" y="289"/>
                  <a:pt x="0" y="283"/>
                  <a:pt x="1" y="278"/>
                </a:cubicBezTo>
                <a:cubicBezTo>
                  <a:pt x="1" y="273"/>
                  <a:pt x="3" y="270"/>
                  <a:pt x="5" y="267"/>
                </a:cubicBezTo>
                <a:cubicBezTo>
                  <a:pt x="8" y="263"/>
                  <a:pt x="13" y="261"/>
                  <a:pt x="19" y="261"/>
                </a:cubicBezTo>
                <a:cubicBezTo>
                  <a:pt x="26" y="261"/>
                  <a:pt x="31" y="263"/>
                  <a:pt x="34" y="267"/>
                </a:cubicBezTo>
                <a:cubicBezTo>
                  <a:pt x="36" y="270"/>
                  <a:pt x="37" y="273"/>
                  <a:pt x="38" y="278"/>
                </a:cubicBezTo>
                <a:close/>
                <a:moveTo>
                  <a:pt x="28" y="296"/>
                </a:moveTo>
                <a:cubicBezTo>
                  <a:pt x="28" y="289"/>
                  <a:pt x="28" y="284"/>
                  <a:pt x="28" y="281"/>
                </a:cubicBezTo>
                <a:cubicBezTo>
                  <a:pt x="27" y="277"/>
                  <a:pt x="27" y="275"/>
                  <a:pt x="25" y="273"/>
                </a:cubicBezTo>
                <a:cubicBezTo>
                  <a:pt x="24" y="271"/>
                  <a:pt x="22" y="270"/>
                  <a:pt x="19" y="270"/>
                </a:cubicBezTo>
                <a:cubicBezTo>
                  <a:pt x="17" y="270"/>
                  <a:pt x="15" y="271"/>
                  <a:pt x="13" y="273"/>
                </a:cubicBezTo>
                <a:cubicBezTo>
                  <a:pt x="12" y="275"/>
                  <a:pt x="11" y="278"/>
                  <a:pt x="11" y="281"/>
                </a:cubicBezTo>
                <a:cubicBezTo>
                  <a:pt x="11" y="284"/>
                  <a:pt x="10" y="290"/>
                  <a:pt x="10" y="296"/>
                </a:cubicBezTo>
                <a:cubicBezTo>
                  <a:pt x="10" y="303"/>
                  <a:pt x="11" y="309"/>
                  <a:pt x="11" y="312"/>
                </a:cubicBezTo>
                <a:cubicBezTo>
                  <a:pt x="11" y="315"/>
                  <a:pt x="12" y="318"/>
                  <a:pt x="13" y="319"/>
                </a:cubicBezTo>
                <a:cubicBezTo>
                  <a:pt x="15" y="321"/>
                  <a:pt x="17" y="322"/>
                  <a:pt x="19" y="322"/>
                </a:cubicBezTo>
                <a:cubicBezTo>
                  <a:pt x="22" y="322"/>
                  <a:pt x="24" y="321"/>
                  <a:pt x="25" y="319"/>
                </a:cubicBezTo>
                <a:cubicBezTo>
                  <a:pt x="27" y="318"/>
                  <a:pt x="27" y="315"/>
                  <a:pt x="28" y="312"/>
                </a:cubicBezTo>
                <a:cubicBezTo>
                  <a:pt x="28" y="309"/>
                  <a:pt x="28" y="304"/>
                  <a:pt x="28" y="296"/>
                </a:cubicBezTo>
                <a:close/>
                <a:moveTo>
                  <a:pt x="95" y="331"/>
                </a:moveTo>
                <a:lnTo>
                  <a:pt x="83" y="331"/>
                </a:lnTo>
                <a:lnTo>
                  <a:pt x="63" y="295"/>
                </a:lnTo>
                <a:lnTo>
                  <a:pt x="81" y="262"/>
                </a:lnTo>
                <a:lnTo>
                  <a:pt x="93" y="262"/>
                </a:lnTo>
                <a:lnTo>
                  <a:pt x="74" y="295"/>
                </a:lnTo>
                <a:lnTo>
                  <a:pt x="95" y="331"/>
                </a:lnTo>
                <a:close/>
                <a:moveTo>
                  <a:pt x="63" y="331"/>
                </a:moveTo>
                <a:lnTo>
                  <a:pt x="52" y="331"/>
                </a:lnTo>
                <a:lnTo>
                  <a:pt x="52" y="262"/>
                </a:lnTo>
                <a:lnTo>
                  <a:pt x="63" y="262"/>
                </a:lnTo>
                <a:lnTo>
                  <a:pt x="63" y="331"/>
                </a:lnTo>
                <a:close/>
                <a:moveTo>
                  <a:pt x="141" y="276"/>
                </a:moveTo>
                <a:cubicBezTo>
                  <a:pt x="142" y="281"/>
                  <a:pt x="142" y="288"/>
                  <a:pt x="142" y="296"/>
                </a:cubicBezTo>
                <a:cubicBezTo>
                  <a:pt x="142" y="305"/>
                  <a:pt x="142" y="312"/>
                  <a:pt x="141" y="316"/>
                </a:cubicBezTo>
                <a:cubicBezTo>
                  <a:pt x="141" y="321"/>
                  <a:pt x="139" y="324"/>
                  <a:pt x="137" y="327"/>
                </a:cubicBezTo>
                <a:cubicBezTo>
                  <a:pt x="134" y="330"/>
                  <a:pt x="131" y="332"/>
                  <a:pt x="126" y="332"/>
                </a:cubicBezTo>
                <a:cubicBezTo>
                  <a:pt x="123" y="332"/>
                  <a:pt x="121" y="331"/>
                  <a:pt x="118" y="330"/>
                </a:cubicBezTo>
                <a:cubicBezTo>
                  <a:pt x="117" y="329"/>
                  <a:pt x="116" y="328"/>
                  <a:pt x="115" y="326"/>
                </a:cubicBezTo>
                <a:lnTo>
                  <a:pt x="115" y="357"/>
                </a:lnTo>
                <a:lnTo>
                  <a:pt x="104" y="357"/>
                </a:lnTo>
                <a:lnTo>
                  <a:pt x="104" y="262"/>
                </a:lnTo>
                <a:lnTo>
                  <a:pt x="114" y="262"/>
                </a:lnTo>
                <a:lnTo>
                  <a:pt x="114" y="267"/>
                </a:lnTo>
                <a:cubicBezTo>
                  <a:pt x="115" y="266"/>
                  <a:pt x="116" y="265"/>
                  <a:pt x="118" y="263"/>
                </a:cubicBezTo>
                <a:cubicBezTo>
                  <a:pt x="121" y="262"/>
                  <a:pt x="123" y="261"/>
                  <a:pt x="126" y="261"/>
                </a:cubicBezTo>
                <a:cubicBezTo>
                  <a:pt x="131" y="261"/>
                  <a:pt x="135" y="263"/>
                  <a:pt x="137" y="266"/>
                </a:cubicBezTo>
                <a:cubicBezTo>
                  <a:pt x="139" y="268"/>
                  <a:pt x="141" y="272"/>
                  <a:pt x="141" y="276"/>
                </a:cubicBezTo>
                <a:close/>
                <a:moveTo>
                  <a:pt x="131" y="313"/>
                </a:moveTo>
                <a:cubicBezTo>
                  <a:pt x="131" y="309"/>
                  <a:pt x="132" y="304"/>
                  <a:pt x="132" y="296"/>
                </a:cubicBezTo>
                <a:cubicBezTo>
                  <a:pt x="132" y="289"/>
                  <a:pt x="131" y="284"/>
                  <a:pt x="131" y="280"/>
                </a:cubicBezTo>
                <a:cubicBezTo>
                  <a:pt x="131" y="277"/>
                  <a:pt x="130" y="275"/>
                  <a:pt x="129" y="273"/>
                </a:cubicBezTo>
                <a:cubicBezTo>
                  <a:pt x="127" y="272"/>
                  <a:pt x="125" y="271"/>
                  <a:pt x="123" y="271"/>
                </a:cubicBezTo>
                <a:cubicBezTo>
                  <a:pt x="121" y="271"/>
                  <a:pt x="119" y="271"/>
                  <a:pt x="117" y="273"/>
                </a:cubicBezTo>
                <a:cubicBezTo>
                  <a:pt x="115" y="275"/>
                  <a:pt x="115" y="277"/>
                  <a:pt x="115" y="281"/>
                </a:cubicBezTo>
                <a:lnTo>
                  <a:pt x="115" y="312"/>
                </a:lnTo>
                <a:cubicBezTo>
                  <a:pt x="115" y="316"/>
                  <a:pt x="115" y="318"/>
                  <a:pt x="117" y="320"/>
                </a:cubicBezTo>
                <a:cubicBezTo>
                  <a:pt x="119" y="322"/>
                  <a:pt x="121" y="322"/>
                  <a:pt x="123" y="322"/>
                </a:cubicBezTo>
                <a:cubicBezTo>
                  <a:pt x="125" y="322"/>
                  <a:pt x="127" y="321"/>
                  <a:pt x="129" y="320"/>
                </a:cubicBezTo>
                <a:cubicBezTo>
                  <a:pt x="130" y="318"/>
                  <a:pt x="131" y="316"/>
                  <a:pt x="131" y="313"/>
                </a:cubicBezTo>
                <a:close/>
                <a:moveTo>
                  <a:pt x="193" y="262"/>
                </a:moveTo>
                <a:lnTo>
                  <a:pt x="174" y="342"/>
                </a:lnTo>
                <a:cubicBezTo>
                  <a:pt x="172" y="348"/>
                  <a:pt x="170" y="352"/>
                  <a:pt x="166" y="354"/>
                </a:cubicBezTo>
                <a:cubicBezTo>
                  <a:pt x="162" y="356"/>
                  <a:pt x="157" y="357"/>
                  <a:pt x="151" y="357"/>
                </a:cubicBezTo>
                <a:lnTo>
                  <a:pt x="151" y="347"/>
                </a:lnTo>
                <a:cubicBezTo>
                  <a:pt x="154" y="347"/>
                  <a:pt x="157" y="347"/>
                  <a:pt x="159" y="346"/>
                </a:cubicBezTo>
                <a:cubicBezTo>
                  <a:pt x="161" y="344"/>
                  <a:pt x="162" y="342"/>
                  <a:pt x="163" y="339"/>
                </a:cubicBezTo>
                <a:lnTo>
                  <a:pt x="165" y="331"/>
                </a:lnTo>
                <a:lnTo>
                  <a:pt x="148" y="262"/>
                </a:lnTo>
                <a:lnTo>
                  <a:pt x="160" y="262"/>
                </a:lnTo>
                <a:lnTo>
                  <a:pt x="171" y="314"/>
                </a:lnTo>
                <a:lnTo>
                  <a:pt x="181" y="262"/>
                </a:lnTo>
                <a:lnTo>
                  <a:pt x="193" y="262"/>
                </a:lnTo>
                <a:close/>
                <a:moveTo>
                  <a:pt x="234" y="262"/>
                </a:moveTo>
                <a:lnTo>
                  <a:pt x="234" y="272"/>
                </a:lnTo>
                <a:lnTo>
                  <a:pt x="212" y="272"/>
                </a:lnTo>
                <a:lnTo>
                  <a:pt x="212" y="331"/>
                </a:lnTo>
                <a:lnTo>
                  <a:pt x="201" y="331"/>
                </a:lnTo>
                <a:lnTo>
                  <a:pt x="201" y="262"/>
                </a:lnTo>
                <a:lnTo>
                  <a:pt x="234" y="262"/>
                </a:lnTo>
                <a:close/>
              </a:path>
            </a:pathLst>
          </a:custGeom>
          <a:solidFill>
            <a:srgbClr val="2B2A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2" name="Freeform 59"/>
          <p:cNvSpPr>
            <a:spLocks noEditPoints="1"/>
          </p:cNvSpPr>
          <p:nvPr/>
        </p:nvSpPr>
        <p:spPr bwMode="auto">
          <a:xfrm>
            <a:off x="2242830" y="2358678"/>
            <a:ext cx="482729" cy="191535"/>
          </a:xfrm>
          <a:custGeom>
            <a:avLst/>
            <a:gdLst>
              <a:gd name="T0" fmla="*/ 1 w 604"/>
              <a:gd name="T1" fmla="*/ 95 h 239"/>
              <a:gd name="T2" fmla="*/ 45 w 604"/>
              <a:gd name="T3" fmla="*/ 0 h 239"/>
              <a:gd name="T4" fmla="*/ 79 w 604"/>
              <a:gd name="T5" fmla="*/ 96 h 239"/>
              <a:gd name="T6" fmla="*/ 79 w 604"/>
              <a:gd name="T7" fmla="*/ 25 h 239"/>
              <a:gd name="T8" fmla="*/ 79 w 604"/>
              <a:gd name="T9" fmla="*/ 35 h 239"/>
              <a:gd name="T10" fmla="*/ 79 w 604"/>
              <a:gd name="T11" fmla="*/ 87 h 239"/>
              <a:gd name="T12" fmla="*/ 130 w 604"/>
              <a:gd name="T13" fmla="*/ 95 h 239"/>
              <a:gd name="T14" fmla="*/ 144 w 604"/>
              <a:gd name="T15" fmla="*/ 57 h 239"/>
              <a:gd name="T16" fmla="*/ 129 w 604"/>
              <a:gd name="T17" fmla="*/ 64 h 239"/>
              <a:gd name="T18" fmla="*/ 138 w 604"/>
              <a:gd name="T19" fmla="*/ 46 h 239"/>
              <a:gd name="T20" fmla="*/ 138 w 604"/>
              <a:gd name="T21" fmla="*/ 46 h 239"/>
              <a:gd name="T22" fmla="*/ 162 w 604"/>
              <a:gd name="T23" fmla="*/ 26 h 239"/>
              <a:gd name="T24" fmla="*/ 221 w 604"/>
              <a:gd name="T25" fmla="*/ 96 h 239"/>
              <a:gd name="T26" fmla="*/ 221 w 604"/>
              <a:gd name="T27" fmla="*/ 25 h 239"/>
              <a:gd name="T28" fmla="*/ 221 w 604"/>
              <a:gd name="T29" fmla="*/ 35 h 239"/>
              <a:gd name="T30" fmla="*/ 221 w 604"/>
              <a:gd name="T31" fmla="*/ 87 h 239"/>
              <a:gd name="T32" fmla="*/ 291 w 604"/>
              <a:gd name="T33" fmla="*/ 81 h 239"/>
              <a:gd name="T34" fmla="*/ 254 w 604"/>
              <a:gd name="T35" fmla="*/ 121 h 239"/>
              <a:gd name="T36" fmla="*/ 287 w 604"/>
              <a:gd name="T37" fmla="*/ 30 h 239"/>
              <a:gd name="T38" fmla="*/ 273 w 604"/>
              <a:gd name="T39" fmla="*/ 35 h 239"/>
              <a:gd name="T40" fmla="*/ 279 w 604"/>
              <a:gd name="T41" fmla="*/ 84 h 239"/>
              <a:gd name="T42" fmla="*/ 323 w 604"/>
              <a:gd name="T43" fmla="*/ 96 h 239"/>
              <a:gd name="T44" fmla="*/ 323 w 604"/>
              <a:gd name="T45" fmla="*/ 25 h 239"/>
              <a:gd name="T46" fmla="*/ 323 w 604"/>
              <a:gd name="T47" fmla="*/ 35 h 239"/>
              <a:gd name="T48" fmla="*/ 323 w 604"/>
              <a:gd name="T49" fmla="*/ 87 h 239"/>
              <a:gd name="T50" fmla="*/ 390 w 604"/>
              <a:gd name="T51" fmla="*/ 95 h 239"/>
              <a:gd name="T52" fmla="*/ 359 w 604"/>
              <a:gd name="T53" fmla="*/ 49 h 239"/>
              <a:gd name="T54" fmla="*/ 383 w 604"/>
              <a:gd name="T55" fmla="*/ 86 h 239"/>
              <a:gd name="T56" fmla="*/ 383 w 604"/>
              <a:gd name="T57" fmla="*/ 86 h 239"/>
              <a:gd name="T58" fmla="*/ 409 w 604"/>
              <a:gd name="T59" fmla="*/ 42 h 239"/>
              <a:gd name="T60" fmla="*/ 434 w 604"/>
              <a:gd name="T61" fmla="*/ 38 h 239"/>
              <a:gd name="T62" fmla="*/ 422 w 604"/>
              <a:gd name="T63" fmla="*/ 84 h 239"/>
              <a:gd name="T64" fmla="*/ 490 w 604"/>
              <a:gd name="T65" fmla="*/ 95 h 239"/>
              <a:gd name="T66" fmla="*/ 470 w 604"/>
              <a:gd name="T67" fmla="*/ 95 h 239"/>
              <a:gd name="T68" fmla="*/ 539 w 604"/>
              <a:gd name="T69" fmla="*/ 95 h 239"/>
              <a:gd name="T70" fmla="*/ 521 w 604"/>
              <a:gd name="T71" fmla="*/ 72 h 239"/>
              <a:gd name="T72" fmla="*/ 593 w 604"/>
              <a:gd name="T73" fmla="*/ 50 h 239"/>
              <a:gd name="T74" fmla="*/ 594 w 604"/>
              <a:gd name="T75" fmla="*/ 26 h 239"/>
              <a:gd name="T76" fmla="*/ 576 w 604"/>
              <a:gd name="T77" fmla="*/ 3 h 239"/>
              <a:gd name="T78" fmla="*/ 38 w 604"/>
              <a:gd name="T79" fmla="*/ 199 h 239"/>
              <a:gd name="T80" fmla="*/ 0 w 604"/>
              <a:gd name="T81" fmla="*/ 239 h 239"/>
              <a:gd name="T82" fmla="*/ 34 w 604"/>
              <a:gd name="T83" fmla="*/ 148 h 239"/>
              <a:gd name="T84" fmla="*/ 19 w 604"/>
              <a:gd name="T85" fmla="*/ 153 h 239"/>
              <a:gd name="T86" fmla="*/ 25 w 604"/>
              <a:gd name="T87" fmla="*/ 202 h 239"/>
              <a:gd name="T88" fmla="*/ 65 w 604"/>
              <a:gd name="T89" fmla="*/ 215 h 239"/>
              <a:gd name="T90" fmla="*/ 76 w 604"/>
              <a:gd name="T91" fmla="*/ 163 h 239"/>
              <a:gd name="T92" fmla="*/ 68 w 604"/>
              <a:gd name="T93" fmla="*/ 143 h 239"/>
              <a:gd name="T94" fmla="*/ 70 w 604"/>
              <a:gd name="T95" fmla="*/ 181 h 239"/>
              <a:gd name="T96" fmla="*/ 141 w 604"/>
              <a:gd name="T97" fmla="*/ 213 h 239"/>
              <a:gd name="T98" fmla="*/ 112 w 604"/>
              <a:gd name="T99" fmla="*/ 144 h 239"/>
              <a:gd name="T100" fmla="*/ 121 w 604"/>
              <a:gd name="T101" fmla="*/ 136 h 239"/>
              <a:gd name="T102" fmla="*/ 192 w 604"/>
              <a:gd name="T103" fmla="*/ 160 h 239"/>
              <a:gd name="T104" fmla="*/ 155 w 604"/>
              <a:gd name="T105" fmla="*/ 197 h 239"/>
              <a:gd name="T106" fmla="*/ 192 w 604"/>
              <a:gd name="T107" fmla="*/ 160 h 239"/>
              <a:gd name="T108" fmla="*/ 165 w 604"/>
              <a:gd name="T109" fmla="*/ 163 h 239"/>
              <a:gd name="T110" fmla="*/ 182 w 604"/>
              <a:gd name="T111" fmla="*/ 195 h 239"/>
              <a:gd name="T112" fmla="*/ 217 w 604"/>
              <a:gd name="T113" fmla="*/ 213 h 239"/>
              <a:gd name="T114" fmla="*/ 233 w 604"/>
              <a:gd name="T115" fmla="*/ 144 h 2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604" h="239">
                <a:moveTo>
                  <a:pt x="45" y="95"/>
                </a:moveTo>
                <a:lnTo>
                  <a:pt x="34" y="95"/>
                </a:lnTo>
                <a:lnTo>
                  <a:pt x="34" y="52"/>
                </a:lnTo>
                <a:lnTo>
                  <a:pt x="12" y="52"/>
                </a:lnTo>
                <a:lnTo>
                  <a:pt x="12" y="95"/>
                </a:lnTo>
                <a:lnTo>
                  <a:pt x="1" y="95"/>
                </a:lnTo>
                <a:lnTo>
                  <a:pt x="1" y="0"/>
                </a:lnTo>
                <a:lnTo>
                  <a:pt x="12" y="0"/>
                </a:lnTo>
                <a:lnTo>
                  <a:pt x="12" y="42"/>
                </a:lnTo>
                <a:lnTo>
                  <a:pt x="34" y="42"/>
                </a:lnTo>
                <a:lnTo>
                  <a:pt x="34" y="0"/>
                </a:lnTo>
                <a:lnTo>
                  <a:pt x="45" y="0"/>
                </a:lnTo>
                <a:lnTo>
                  <a:pt x="45" y="95"/>
                </a:lnTo>
                <a:close/>
                <a:moveTo>
                  <a:pt x="97" y="42"/>
                </a:moveTo>
                <a:cubicBezTo>
                  <a:pt x="98" y="47"/>
                  <a:pt x="98" y="53"/>
                  <a:pt x="98" y="61"/>
                </a:cubicBezTo>
                <a:cubicBezTo>
                  <a:pt x="98" y="69"/>
                  <a:pt x="98" y="75"/>
                  <a:pt x="97" y="79"/>
                </a:cubicBezTo>
                <a:cubicBezTo>
                  <a:pt x="97" y="84"/>
                  <a:pt x="95" y="87"/>
                  <a:pt x="93" y="90"/>
                </a:cubicBezTo>
                <a:cubicBezTo>
                  <a:pt x="90" y="94"/>
                  <a:pt x="85" y="96"/>
                  <a:pt x="79" y="96"/>
                </a:cubicBezTo>
                <a:cubicBezTo>
                  <a:pt x="72" y="96"/>
                  <a:pt x="67" y="94"/>
                  <a:pt x="64" y="90"/>
                </a:cubicBezTo>
                <a:cubicBezTo>
                  <a:pt x="62" y="87"/>
                  <a:pt x="61" y="84"/>
                  <a:pt x="60" y="79"/>
                </a:cubicBezTo>
                <a:cubicBezTo>
                  <a:pt x="59" y="75"/>
                  <a:pt x="59" y="69"/>
                  <a:pt x="59" y="61"/>
                </a:cubicBezTo>
                <a:cubicBezTo>
                  <a:pt x="59" y="53"/>
                  <a:pt x="59" y="47"/>
                  <a:pt x="60" y="42"/>
                </a:cubicBezTo>
                <a:cubicBezTo>
                  <a:pt x="61" y="38"/>
                  <a:pt x="62" y="34"/>
                  <a:pt x="64" y="32"/>
                </a:cubicBezTo>
                <a:cubicBezTo>
                  <a:pt x="67" y="27"/>
                  <a:pt x="72" y="25"/>
                  <a:pt x="79" y="25"/>
                </a:cubicBezTo>
                <a:cubicBezTo>
                  <a:pt x="85" y="25"/>
                  <a:pt x="90" y="27"/>
                  <a:pt x="93" y="32"/>
                </a:cubicBezTo>
                <a:cubicBezTo>
                  <a:pt x="95" y="34"/>
                  <a:pt x="97" y="38"/>
                  <a:pt x="97" y="42"/>
                </a:cubicBezTo>
                <a:close/>
                <a:moveTo>
                  <a:pt x="87" y="61"/>
                </a:moveTo>
                <a:cubicBezTo>
                  <a:pt x="87" y="54"/>
                  <a:pt x="87" y="48"/>
                  <a:pt x="87" y="45"/>
                </a:cubicBezTo>
                <a:cubicBezTo>
                  <a:pt x="87" y="42"/>
                  <a:pt x="86" y="39"/>
                  <a:pt x="85" y="38"/>
                </a:cubicBezTo>
                <a:cubicBezTo>
                  <a:pt x="83" y="36"/>
                  <a:pt x="81" y="35"/>
                  <a:pt x="79" y="35"/>
                </a:cubicBezTo>
                <a:cubicBezTo>
                  <a:pt x="76" y="35"/>
                  <a:pt x="74" y="36"/>
                  <a:pt x="73" y="38"/>
                </a:cubicBezTo>
                <a:cubicBezTo>
                  <a:pt x="71" y="39"/>
                  <a:pt x="71" y="42"/>
                  <a:pt x="70" y="45"/>
                </a:cubicBezTo>
                <a:cubicBezTo>
                  <a:pt x="70" y="49"/>
                  <a:pt x="70" y="54"/>
                  <a:pt x="70" y="61"/>
                </a:cubicBezTo>
                <a:cubicBezTo>
                  <a:pt x="70" y="68"/>
                  <a:pt x="70" y="73"/>
                  <a:pt x="70" y="76"/>
                </a:cubicBezTo>
                <a:cubicBezTo>
                  <a:pt x="71" y="80"/>
                  <a:pt x="71" y="82"/>
                  <a:pt x="73" y="84"/>
                </a:cubicBezTo>
                <a:cubicBezTo>
                  <a:pt x="74" y="86"/>
                  <a:pt x="76" y="87"/>
                  <a:pt x="79" y="87"/>
                </a:cubicBezTo>
                <a:cubicBezTo>
                  <a:pt x="81" y="87"/>
                  <a:pt x="83" y="86"/>
                  <a:pt x="85" y="84"/>
                </a:cubicBezTo>
                <a:cubicBezTo>
                  <a:pt x="86" y="82"/>
                  <a:pt x="87" y="80"/>
                  <a:pt x="87" y="76"/>
                </a:cubicBezTo>
                <a:cubicBezTo>
                  <a:pt x="87" y="73"/>
                  <a:pt x="87" y="68"/>
                  <a:pt x="87" y="61"/>
                </a:cubicBezTo>
                <a:close/>
                <a:moveTo>
                  <a:pt x="150" y="76"/>
                </a:moveTo>
                <a:cubicBezTo>
                  <a:pt x="150" y="83"/>
                  <a:pt x="148" y="88"/>
                  <a:pt x="144" y="91"/>
                </a:cubicBezTo>
                <a:cubicBezTo>
                  <a:pt x="141" y="94"/>
                  <a:pt x="136" y="95"/>
                  <a:pt x="130" y="95"/>
                </a:cubicBezTo>
                <a:lnTo>
                  <a:pt x="111" y="95"/>
                </a:lnTo>
                <a:lnTo>
                  <a:pt x="111" y="26"/>
                </a:lnTo>
                <a:lnTo>
                  <a:pt x="130" y="26"/>
                </a:lnTo>
                <a:cubicBezTo>
                  <a:pt x="137" y="26"/>
                  <a:pt x="141" y="28"/>
                  <a:pt x="144" y="30"/>
                </a:cubicBezTo>
                <a:cubicBezTo>
                  <a:pt x="147" y="34"/>
                  <a:pt x="149" y="38"/>
                  <a:pt x="149" y="45"/>
                </a:cubicBezTo>
                <a:cubicBezTo>
                  <a:pt x="149" y="50"/>
                  <a:pt x="148" y="54"/>
                  <a:pt x="144" y="57"/>
                </a:cubicBezTo>
                <a:cubicBezTo>
                  <a:pt x="143" y="58"/>
                  <a:pt x="142" y="59"/>
                  <a:pt x="140" y="59"/>
                </a:cubicBezTo>
                <a:cubicBezTo>
                  <a:pt x="142" y="60"/>
                  <a:pt x="144" y="61"/>
                  <a:pt x="145" y="62"/>
                </a:cubicBezTo>
                <a:cubicBezTo>
                  <a:pt x="148" y="65"/>
                  <a:pt x="150" y="69"/>
                  <a:pt x="150" y="76"/>
                </a:cubicBezTo>
                <a:close/>
                <a:moveTo>
                  <a:pt x="139" y="75"/>
                </a:moveTo>
                <a:cubicBezTo>
                  <a:pt x="139" y="71"/>
                  <a:pt x="138" y="68"/>
                  <a:pt x="136" y="67"/>
                </a:cubicBezTo>
                <a:cubicBezTo>
                  <a:pt x="135" y="65"/>
                  <a:pt x="132" y="64"/>
                  <a:pt x="129" y="64"/>
                </a:cubicBezTo>
                <a:lnTo>
                  <a:pt x="122" y="64"/>
                </a:lnTo>
                <a:lnTo>
                  <a:pt x="122" y="86"/>
                </a:lnTo>
                <a:lnTo>
                  <a:pt x="129" y="86"/>
                </a:lnTo>
                <a:cubicBezTo>
                  <a:pt x="132" y="86"/>
                  <a:pt x="135" y="85"/>
                  <a:pt x="136" y="84"/>
                </a:cubicBezTo>
                <a:cubicBezTo>
                  <a:pt x="138" y="82"/>
                  <a:pt x="139" y="79"/>
                  <a:pt x="139" y="75"/>
                </a:cubicBezTo>
                <a:close/>
                <a:moveTo>
                  <a:pt x="138" y="46"/>
                </a:moveTo>
                <a:cubicBezTo>
                  <a:pt x="138" y="42"/>
                  <a:pt x="137" y="39"/>
                  <a:pt x="136" y="38"/>
                </a:cubicBezTo>
                <a:cubicBezTo>
                  <a:pt x="135" y="36"/>
                  <a:pt x="132" y="35"/>
                  <a:pt x="129" y="35"/>
                </a:cubicBezTo>
                <a:lnTo>
                  <a:pt x="122" y="35"/>
                </a:lnTo>
                <a:lnTo>
                  <a:pt x="122" y="55"/>
                </a:lnTo>
                <a:lnTo>
                  <a:pt x="129" y="55"/>
                </a:lnTo>
                <a:cubicBezTo>
                  <a:pt x="135" y="55"/>
                  <a:pt x="138" y="52"/>
                  <a:pt x="138" y="46"/>
                </a:cubicBezTo>
                <a:close/>
                <a:moveTo>
                  <a:pt x="195" y="26"/>
                </a:moveTo>
                <a:lnTo>
                  <a:pt x="195" y="36"/>
                </a:lnTo>
                <a:lnTo>
                  <a:pt x="173" y="36"/>
                </a:lnTo>
                <a:lnTo>
                  <a:pt x="173" y="95"/>
                </a:lnTo>
                <a:lnTo>
                  <a:pt x="162" y="95"/>
                </a:lnTo>
                <a:lnTo>
                  <a:pt x="162" y="26"/>
                </a:lnTo>
                <a:lnTo>
                  <a:pt x="195" y="26"/>
                </a:lnTo>
                <a:close/>
                <a:moveTo>
                  <a:pt x="240" y="42"/>
                </a:moveTo>
                <a:cubicBezTo>
                  <a:pt x="240" y="47"/>
                  <a:pt x="241" y="53"/>
                  <a:pt x="241" y="61"/>
                </a:cubicBezTo>
                <a:cubicBezTo>
                  <a:pt x="241" y="69"/>
                  <a:pt x="240" y="75"/>
                  <a:pt x="240" y="79"/>
                </a:cubicBezTo>
                <a:cubicBezTo>
                  <a:pt x="239" y="84"/>
                  <a:pt x="238" y="87"/>
                  <a:pt x="236" y="90"/>
                </a:cubicBezTo>
                <a:cubicBezTo>
                  <a:pt x="233" y="94"/>
                  <a:pt x="228" y="96"/>
                  <a:pt x="221" y="96"/>
                </a:cubicBezTo>
                <a:cubicBezTo>
                  <a:pt x="215" y="96"/>
                  <a:pt x="210" y="94"/>
                  <a:pt x="207" y="90"/>
                </a:cubicBezTo>
                <a:cubicBezTo>
                  <a:pt x="205" y="87"/>
                  <a:pt x="203" y="84"/>
                  <a:pt x="203" y="79"/>
                </a:cubicBezTo>
                <a:cubicBezTo>
                  <a:pt x="202" y="75"/>
                  <a:pt x="202" y="69"/>
                  <a:pt x="202" y="61"/>
                </a:cubicBezTo>
                <a:cubicBezTo>
                  <a:pt x="202" y="53"/>
                  <a:pt x="202" y="47"/>
                  <a:pt x="203" y="42"/>
                </a:cubicBezTo>
                <a:cubicBezTo>
                  <a:pt x="203" y="38"/>
                  <a:pt x="205" y="34"/>
                  <a:pt x="207" y="32"/>
                </a:cubicBezTo>
                <a:cubicBezTo>
                  <a:pt x="210" y="27"/>
                  <a:pt x="215" y="25"/>
                  <a:pt x="221" y="25"/>
                </a:cubicBezTo>
                <a:cubicBezTo>
                  <a:pt x="228" y="25"/>
                  <a:pt x="233" y="27"/>
                  <a:pt x="236" y="32"/>
                </a:cubicBezTo>
                <a:cubicBezTo>
                  <a:pt x="238" y="34"/>
                  <a:pt x="239" y="38"/>
                  <a:pt x="240" y="42"/>
                </a:cubicBezTo>
                <a:close/>
                <a:moveTo>
                  <a:pt x="230" y="61"/>
                </a:moveTo>
                <a:cubicBezTo>
                  <a:pt x="230" y="54"/>
                  <a:pt x="230" y="48"/>
                  <a:pt x="229" y="45"/>
                </a:cubicBezTo>
                <a:cubicBezTo>
                  <a:pt x="229" y="42"/>
                  <a:pt x="228" y="39"/>
                  <a:pt x="227" y="38"/>
                </a:cubicBezTo>
                <a:cubicBezTo>
                  <a:pt x="226" y="36"/>
                  <a:pt x="224" y="35"/>
                  <a:pt x="221" y="35"/>
                </a:cubicBezTo>
                <a:cubicBezTo>
                  <a:pt x="219" y="35"/>
                  <a:pt x="217" y="36"/>
                  <a:pt x="215" y="38"/>
                </a:cubicBezTo>
                <a:cubicBezTo>
                  <a:pt x="214" y="39"/>
                  <a:pt x="213" y="42"/>
                  <a:pt x="213" y="45"/>
                </a:cubicBezTo>
                <a:cubicBezTo>
                  <a:pt x="213" y="49"/>
                  <a:pt x="212" y="54"/>
                  <a:pt x="212" y="61"/>
                </a:cubicBezTo>
                <a:cubicBezTo>
                  <a:pt x="212" y="68"/>
                  <a:pt x="213" y="73"/>
                  <a:pt x="213" y="76"/>
                </a:cubicBezTo>
                <a:cubicBezTo>
                  <a:pt x="213" y="80"/>
                  <a:pt x="214" y="82"/>
                  <a:pt x="215" y="84"/>
                </a:cubicBezTo>
                <a:cubicBezTo>
                  <a:pt x="217" y="86"/>
                  <a:pt x="219" y="87"/>
                  <a:pt x="221" y="87"/>
                </a:cubicBezTo>
                <a:cubicBezTo>
                  <a:pt x="224" y="87"/>
                  <a:pt x="226" y="86"/>
                  <a:pt x="227" y="84"/>
                </a:cubicBezTo>
                <a:cubicBezTo>
                  <a:pt x="228" y="82"/>
                  <a:pt x="229" y="80"/>
                  <a:pt x="229" y="76"/>
                </a:cubicBezTo>
                <a:cubicBezTo>
                  <a:pt x="230" y="73"/>
                  <a:pt x="230" y="68"/>
                  <a:pt x="230" y="61"/>
                </a:cubicBezTo>
                <a:close/>
                <a:moveTo>
                  <a:pt x="291" y="41"/>
                </a:moveTo>
                <a:cubicBezTo>
                  <a:pt x="292" y="45"/>
                  <a:pt x="292" y="52"/>
                  <a:pt x="292" y="61"/>
                </a:cubicBezTo>
                <a:cubicBezTo>
                  <a:pt x="292" y="70"/>
                  <a:pt x="292" y="76"/>
                  <a:pt x="291" y="81"/>
                </a:cubicBezTo>
                <a:cubicBezTo>
                  <a:pt x="291" y="85"/>
                  <a:pt x="289" y="89"/>
                  <a:pt x="287" y="91"/>
                </a:cubicBezTo>
                <a:cubicBezTo>
                  <a:pt x="284" y="95"/>
                  <a:pt x="281" y="96"/>
                  <a:pt x="276" y="96"/>
                </a:cubicBezTo>
                <a:cubicBezTo>
                  <a:pt x="273" y="96"/>
                  <a:pt x="271" y="96"/>
                  <a:pt x="268" y="94"/>
                </a:cubicBezTo>
                <a:cubicBezTo>
                  <a:pt x="267" y="93"/>
                  <a:pt x="266" y="92"/>
                  <a:pt x="265" y="91"/>
                </a:cubicBezTo>
                <a:lnTo>
                  <a:pt x="265" y="121"/>
                </a:lnTo>
                <a:lnTo>
                  <a:pt x="254" y="121"/>
                </a:lnTo>
                <a:lnTo>
                  <a:pt x="254" y="26"/>
                </a:lnTo>
                <a:lnTo>
                  <a:pt x="264" y="26"/>
                </a:lnTo>
                <a:lnTo>
                  <a:pt x="264" y="32"/>
                </a:lnTo>
                <a:cubicBezTo>
                  <a:pt x="265" y="31"/>
                  <a:pt x="266" y="29"/>
                  <a:pt x="268" y="27"/>
                </a:cubicBezTo>
                <a:cubicBezTo>
                  <a:pt x="271" y="26"/>
                  <a:pt x="273" y="25"/>
                  <a:pt x="276" y="25"/>
                </a:cubicBezTo>
                <a:cubicBezTo>
                  <a:pt x="281" y="25"/>
                  <a:pt x="285" y="27"/>
                  <a:pt x="287" y="30"/>
                </a:cubicBezTo>
                <a:cubicBezTo>
                  <a:pt x="289" y="33"/>
                  <a:pt x="291" y="36"/>
                  <a:pt x="291" y="41"/>
                </a:cubicBezTo>
                <a:close/>
                <a:moveTo>
                  <a:pt x="281" y="77"/>
                </a:moveTo>
                <a:cubicBezTo>
                  <a:pt x="281" y="74"/>
                  <a:pt x="282" y="68"/>
                  <a:pt x="282" y="61"/>
                </a:cubicBezTo>
                <a:cubicBezTo>
                  <a:pt x="282" y="53"/>
                  <a:pt x="281" y="48"/>
                  <a:pt x="281" y="45"/>
                </a:cubicBezTo>
                <a:cubicBezTo>
                  <a:pt x="281" y="42"/>
                  <a:pt x="280" y="39"/>
                  <a:pt x="279" y="38"/>
                </a:cubicBezTo>
                <a:cubicBezTo>
                  <a:pt x="277" y="36"/>
                  <a:pt x="275" y="35"/>
                  <a:pt x="273" y="35"/>
                </a:cubicBezTo>
                <a:cubicBezTo>
                  <a:pt x="271" y="35"/>
                  <a:pt x="269" y="36"/>
                  <a:pt x="267" y="37"/>
                </a:cubicBezTo>
                <a:cubicBezTo>
                  <a:pt x="266" y="39"/>
                  <a:pt x="265" y="41"/>
                  <a:pt x="265" y="45"/>
                </a:cubicBezTo>
                <a:lnTo>
                  <a:pt x="265" y="77"/>
                </a:lnTo>
                <a:cubicBezTo>
                  <a:pt x="265" y="80"/>
                  <a:pt x="266" y="83"/>
                  <a:pt x="267" y="85"/>
                </a:cubicBezTo>
                <a:cubicBezTo>
                  <a:pt x="269" y="86"/>
                  <a:pt x="271" y="87"/>
                  <a:pt x="273" y="87"/>
                </a:cubicBezTo>
                <a:cubicBezTo>
                  <a:pt x="275" y="87"/>
                  <a:pt x="277" y="86"/>
                  <a:pt x="279" y="84"/>
                </a:cubicBezTo>
                <a:cubicBezTo>
                  <a:pt x="280" y="82"/>
                  <a:pt x="281" y="80"/>
                  <a:pt x="281" y="77"/>
                </a:cubicBezTo>
                <a:close/>
                <a:moveTo>
                  <a:pt x="341" y="42"/>
                </a:moveTo>
                <a:cubicBezTo>
                  <a:pt x="342" y="47"/>
                  <a:pt x="342" y="53"/>
                  <a:pt x="342" y="61"/>
                </a:cubicBezTo>
                <a:cubicBezTo>
                  <a:pt x="342" y="69"/>
                  <a:pt x="342" y="75"/>
                  <a:pt x="341" y="79"/>
                </a:cubicBezTo>
                <a:cubicBezTo>
                  <a:pt x="341" y="84"/>
                  <a:pt x="340" y="87"/>
                  <a:pt x="338" y="90"/>
                </a:cubicBezTo>
                <a:cubicBezTo>
                  <a:pt x="334" y="94"/>
                  <a:pt x="329" y="96"/>
                  <a:pt x="323" y="96"/>
                </a:cubicBezTo>
                <a:cubicBezTo>
                  <a:pt x="316" y="96"/>
                  <a:pt x="312" y="94"/>
                  <a:pt x="308" y="90"/>
                </a:cubicBezTo>
                <a:cubicBezTo>
                  <a:pt x="306" y="87"/>
                  <a:pt x="305" y="84"/>
                  <a:pt x="304" y="79"/>
                </a:cubicBezTo>
                <a:cubicBezTo>
                  <a:pt x="304" y="75"/>
                  <a:pt x="303" y="69"/>
                  <a:pt x="303" y="61"/>
                </a:cubicBezTo>
                <a:cubicBezTo>
                  <a:pt x="303" y="53"/>
                  <a:pt x="304" y="47"/>
                  <a:pt x="304" y="42"/>
                </a:cubicBezTo>
                <a:cubicBezTo>
                  <a:pt x="305" y="38"/>
                  <a:pt x="306" y="34"/>
                  <a:pt x="308" y="32"/>
                </a:cubicBezTo>
                <a:cubicBezTo>
                  <a:pt x="312" y="27"/>
                  <a:pt x="316" y="25"/>
                  <a:pt x="323" y="25"/>
                </a:cubicBezTo>
                <a:cubicBezTo>
                  <a:pt x="329" y="25"/>
                  <a:pt x="334" y="27"/>
                  <a:pt x="338" y="32"/>
                </a:cubicBezTo>
                <a:cubicBezTo>
                  <a:pt x="340" y="34"/>
                  <a:pt x="341" y="38"/>
                  <a:pt x="341" y="42"/>
                </a:cubicBezTo>
                <a:close/>
                <a:moveTo>
                  <a:pt x="332" y="61"/>
                </a:moveTo>
                <a:cubicBezTo>
                  <a:pt x="332" y="54"/>
                  <a:pt x="332" y="48"/>
                  <a:pt x="331" y="45"/>
                </a:cubicBezTo>
                <a:cubicBezTo>
                  <a:pt x="331" y="42"/>
                  <a:pt x="330" y="39"/>
                  <a:pt x="329" y="38"/>
                </a:cubicBezTo>
                <a:cubicBezTo>
                  <a:pt x="328" y="36"/>
                  <a:pt x="326" y="35"/>
                  <a:pt x="323" y="35"/>
                </a:cubicBezTo>
                <a:cubicBezTo>
                  <a:pt x="320" y="35"/>
                  <a:pt x="318" y="36"/>
                  <a:pt x="317" y="38"/>
                </a:cubicBezTo>
                <a:cubicBezTo>
                  <a:pt x="316" y="39"/>
                  <a:pt x="315" y="42"/>
                  <a:pt x="315" y="45"/>
                </a:cubicBezTo>
                <a:cubicBezTo>
                  <a:pt x="314" y="49"/>
                  <a:pt x="314" y="54"/>
                  <a:pt x="314" y="61"/>
                </a:cubicBezTo>
                <a:cubicBezTo>
                  <a:pt x="314" y="68"/>
                  <a:pt x="314" y="73"/>
                  <a:pt x="315" y="76"/>
                </a:cubicBezTo>
                <a:cubicBezTo>
                  <a:pt x="315" y="80"/>
                  <a:pt x="316" y="82"/>
                  <a:pt x="317" y="84"/>
                </a:cubicBezTo>
                <a:cubicBezTo>
                  <a:pt x="318" y="86"/>
                  <a:pt x="320" y="87"/>
                  <a:pt x="323" y="87"/>
                </a:cubicBezTo>
                <a:cubicBezTo>
                  <a:pt x="326" y="87"/>
                  <a:pt x="328" y="86"/>
                  <a:pt x="329" y="84"/>
                </a:cubicBezTo>
                <a:cubicBezTo>
                  <a:pt x="330" y="82"/>
                  <a:pt x="331" y="80"/>
                  <a:pt x="331" y="76"/>
                </a:cubicBezTo>
                <a:cubicBezTo>
                  <a:pt x="332" y="73"/>
                  <a:pt x="332" y="68"/>
                  <a:pt x="332" y="61"/>
                </a:cubicBezTo>
                <a:close/>
                <a:moveTo>
                  <a:pt x="400" y="113"/>
                </a:moveTo>
                <a:lnTo>
                  <a:pt x="390" y="113"/>
                </a:lnTo>
                <a:lnTo>
                  <a:pt x="390" y="95"/>
                </a:lnTo>
                <a:lnTo>
                  <a:pt x="358" y="95"/>
                </a:lnTo>
                <a:lnTo>
                  <a:pt x="358" y="113"/>
                </a:lnTo>
                <a:lnTo>
                  <a:pt x="347" y="113"/>
                </a:lnTo>
                <a:lnTo>
                  <a:pt x="347" y="86"/>
                </a:lnTo>
                <a:lnTo>
                  <a:pt x="353" y="86"/>
                </a:lnTo>
                <a:cubicBezTo>
                  <a:pt x="357" y="76"/>
                  <a:pt x="359" y="63"/>
                  <a:pt x="359" y="49"/>
                </a:cubicBezTo>
                <a:lnTo>
                  <a:pt x="359" y="26"/>
                </a:lnTo>
                <a:lnTo>
                  <a:pt x="394" y="26"/>
                </a:lnTo>
                <a:lnTo>
                  <a:pt x="394" y="86"/>
                </a:lnTo>
                <a:lnTo>
                  <a:pt x="400" y="86"/>
                </a:lnTo>
                <a:lnTo>
                  <a:pt x="400" y="113"/>
                </a:lnTo>
                <a:close/>
                <a:moveTo>
                  <a:pt x="383" y="86"/>
                </a:moveTo>
                <a:lnTo>
                  <a:pt x="383" y="36"/>
                </a:lnTo>
                <a:lnTo>
                  <a:pt x="370" y="36"/>
                </a:lnTo>
                <a:lnTo>
                  <a:pt x="370" y="50"/>
                </a:lnTo>
                <a:cubicBezTo>
                  <a:pt x="370" y="59"/>
                  <a:pt x="369" y="66"/>
                  <a:pt x="368" y="71"/>
                </a:cubicBezTo>
                <a:cubicBezTo>
                  <a:pt x="368" y="76"/>
                  <a:pt x="366" y="81"/>
                  <a:pt x="364" y="86"/>
                </a:cubicBezTo>
                <a:lnTo>
                  <a:pt x="383" y="86"/>
                </a:lnTo>
                <a:close/>
                <a:moveTo>
                  <a:pt x="447" y="76"/>
                </a:moveTo>
                <a:cubicBezTo>
                  <a:pt x="446" y="83"/>
                  <a:pt x="445" y="88"/>
                  <a:pt x="441" y="92"/>
                </a:cubicBezTo>
                <a:cubicBezTo>
                  <a:pt x="438" y="95"/>
                  <a:pt x="434" y="96"/>
                  <a:pt x="428" y="96"/>
                </a:cubicBezTo>
                <a:cubicBezTo>
                  <a:pt x="421" y="96"/>
                  <a:pt x="416" y="94"/>
                  <a:pt x="413" y="90"/>
                </a:cubicBezTo>
                <a:cubicBezTo>
                  <a:pt x="410" y="86"/>
                  <a:pt x="408" y="76"/>
                  <a:pt x="408" y="61"/>
                </a:cubicBezTo>
                <a:cubicBezTo>
                  <a:pt x="408" y="53"/>
                  <a:pt x="408" y="47"/>
                  <a:pt x="409" y="42"/>
                </a:cubicBezTo>
                <a:cubicBezTo>
                  <a:pt x="410" y="38"/>
                  <a:pt x="411" y="34"/>
                  <a:pt x="413" y="32"/>
                </a:cubicBezTo>
                <a:cubicBezTo>
                  <a:pt x="416" y="27"/>
                  <a:pt x="421" y="25"/>
                  <a:pt x="428" y="25"/>
                </a:cubicBezTo>
                <a:cubicBezTo>
                  <a:pt x="433" y="25"/>
                  <a:pt x="438" y="27"/>
                  <a:pt x="441" y="30"/>
                </a:cubicBezTo>
                <a:cubicBezTo>
                  <a:pt x="445" y="33"/>
                  <a:pt x="446" y="38"/>
                  <a:pt x="447" y="46"/>
                </a:cubicBezTo>
                <a:lnTo>
                  <a:pt x="436" y="46"/>
                </a:lnTo>
                <a:cubicBezTo>
                  <a:pt x="436" y="42"/>
                  <a:pt x="435" y="39"/>
                  <a:pt x="434" y="38"/>
                </a:cubicBezTo>
                <a:cubicBezTo>
                  <a:pt x="432" y="36"/>
                  <a:pt x="430" y="35"/>
                  <a:pt x="428" y="35"/>
                </a:cubicBezTo>
                <a:cubicBezTo>
                  <a:pt x="425" y="35"/>
                  <a:pt x="423" y="36"/>
                  <a:pt x="422" y="38"/>
                </a:cubicBezTo>
                <a:cubicBezTo>
                  <a:pt x="421" y="39"/>
                  <a:pt x="420" y="42"/>
                  <a:pt x="419" y="45"/>
                </a:cubicBezTo>
                <a:cubicBezTo>
                  <a:pt x="419" y="48"/>
                  <a:pt x="419" y="54"/>
                  <a:pt x="419" y="61"/>
                </a:cubicBezTo>
                <a:cubicBezTo>
                  <a:pt x="419" y="68"/>
                  <a:pt x="419" y="73"/>
                  <a:pt x="419" y="76"/>
                </a:cubicBezTo>
                <a:cubicBezTo>
                  <a:pt x="420" y="80"/>
                  <a:pt x="421" y="82"/>
                  <a:pt x="422" y="84"/>
                </a:cubicBezTo>
                <a:cubicBezTo>
                  <a:pt x="423" y="86"/>
                  <a:pt x="425" y="87"/>
                  <a:pt x="428" y="87"/>
                </a:cubicBezTo>
                <a:cubicBezTo>
                  <a:pt x="430" y="87"/>
                  <a:pt x="432" y="86"/>
                  <a:pt x="434" y="84"/>
                </a:cubicBezTo>
                <a:cubicBezTo>
                  <a:pt x="435" y="82"/>
                  <a:pt x="436" y="80"/>
                  <a:pt x="436" y="76"/>
                </a:cubicBezTo>
                <a:lnTo>
                  <a:pt x="447" y="76"/>
                </a:lnTo>
                <a:close/>
                <a:moveTo>
                  <a:pt x="502" y="95"/>
                </a:moveTo>
                <a:lnTo>
                  <a:pt x="490" y="95"/>
                </a:lnTo>
                <a:lnTo>
                  <a:pt x="470" y="59"/>
                </a:lnTo>
                <a:lnTo>
                  <a:pt x="488" y="26"/>
                </a:lnTo>
                <a:lnTo>
                  <a:pt x="500" y="26"/>
                </a:lnTo>
                <a:lnTo>
                  <a:pt x="481" y="59"/>
                </a:lnTo>
                <a:lnTo>
                  <a:pt x="502" y="95"/>
                </a:lnTo>
                <a:close/>
                <a:moveTo>
                  <a:pt x="470" y="95"/>
                </a:moveTo>
                <a:lnTo>
                  <a:pt x="459" y="95"/>
                </a:lnTo>
                <a:lnTo>
                  <a:pt x="459" y="26"/>
                </a:lnTo>
                <a:lnTo>
                  <a:pt x="470" y="26"/>
                </a:lnTo>
                <a:lnTo>
                  <a:pt x="470" y="95"/>
                </a:lnTo>
                <a:close/>
                <a:moveTo>
                  <a:pt x="550" y="95"/>
                </a:moveTo>
                <a:lnTo>
                  <a:pt x="539" y="95"/>
                </a:lnTo>
                <a:lnTo>
                  <a:pt x="539" y="50"/>
                </a:lnTo>
                <a:lnTo>
                  <a:pt x="520" y="95"/>
                </a:lnTo>
                <a:lnTo>
                  <a:pt x="510" y="95"/>
                </a:lnTo>
                <a:lnTo>
                  <a:pt x="510" y="26"/>
                </a:lnTo>
                <a:lnTo>
                  <a:pt x="521" y="26"/>
                </a:lnTo>
                <a:lnTo>
                  <a:pt x="521" y="72"/>
                </a:lnTo>
                <a:lnTo>
                  <a:pt x="540" y="26"/>
                </a:lnTo>
                <a:lnTo>
                  <a:pt x="550" y="26"/>
                </a:lnTo>
                <a:lnTo>
                  <a:pt x="550" y="95"/>
                </a:lnTo>
                <a:close/>
                <a:moveTo>
                  <a:pt x="604" y="95"/>
                </a:moveTo>
                <a:lnTo>
                  <a:pt x="593" y="95"/>
                </a:lnTo>
                <a:lnTo>
                  <a:pt x="593" y="50"/>
                </a:lnTo>
                <a:lnTo>
                  <a:pt x="575" y="95"/>
                </a:lnTo>
                <a:lnTo>
                  <a:pt x="565" y="95"/>
                </a:lnTo>
                <a:lnTo>
                  <a:pt x="565" y="26"/>
                </a:lnTo>
                <a:lnTo>
                  <a:pt x="576" y="26"/>
                </a:lnTo>
                <a:lnTo>
                  <a:pt x="576" y="72"/>
                </a:lnTo>
                <a:lnTo>
                  <a:pt x="594" y="26"/>
                </a:lnTo>
                <a:lnTo>
                  <a:pt x="604" y="26"/>
                </a:lnTo>
                <a:lnTo>
                  <a:pt x="604" y="95"/>
                </a:lnTo>
                <a:close/>
                <a:moveTo>
                  <a:pt x="600" y="3"/>
                </a:moveTo>
                <a:cubicBezTo>
                  <a:pt x="600" y="13"/>
                  <a:pt x="594" y="18"/>
                  <a:pt x="584" y="18"/>
                </a:cubicBezTo>
                <a:cubicBezTo>
                  <a:pt x="574" y="18"/>
                  <a:pt x="569" y="13"/>
                  <a:pt x="568" y="3"/>
                </a:cubicBezTo>
                <a:lnTo>
                  <a:pt x="576" y="3"/>
                </a:lnTo>
                <a:cubicBezTo>
                  <a:pt x="577" y="8"/>
                  <a:pt x="580" y="10"/>
                  <a:pt x="584" y="10"/>
                </a:cubicBezTo>
                <a:cubicBezTo>
                  <a:pt x="589" y="10"/>
                  <a:pt x="592" y="8"/>
                  <a:pt x="592" y="3"/>
                </a:cubicBezTo>
                <a:lnTo>
                  <a:pt x="600" y="3"/>
                </a:lnTo>
                <a:close/>
                <a:moveTo>
                  <a:pt x="38" y="159"/>
                </a:moveTo>
                <a:cubicBezTo>
                  <a:pt x="38" y="163"/>
                  <a:pt x="39" y="170"/>
                  <a:pt x="39" y="179"/>
                </a:cubicBezTo>
                <a:cubicBezTo>
                  <a:pt x="39" y="188"/>
                  <a:pt x="38" y="194"/>
                  <a:pt x="38" y="199"/>
                </a:cubicBezTo>
                <a:cubicBezTo>
                  <a:pt x="37" y="203"/>
                  <a:pt x="36" y="207"/>
                  <a:pt x="34" y="209"/>
                </a:cubicBezTo>
                <a:cubicBezTo>
                  <a:pt x="31" y="213"/>
                  <a:pt x="27" y="215"/>
                  <a:pt x="22" y="215"/>
                </a:cubicBezTo>
                <a:cubicBezTo>
                  <a:pt x="19" y="215"/>
                  <a:pt x="17" y="214"/>
                  <a:pt x="15" y="213"/>
                </a:cubicBezTo>
                <a:cubicBezTo>
                  <a:pt x="13" y="212"/>
                  <a:pt x="12" y="210"/>
                  <a:pt x="11" y="209"/>
                </a:cubicBezTo>
                <a:lnTo>
                  <a:pt x="11" y="239"/>
                </a:lnTo>
                <a:lnTo>
                  <a:pt x="0" y="239"/>
                </a:lnTo>
                <a:lnTo>
                  <a:pt x="0" y="144"/>
                </a:lnTo>
                <a:lnTo>
                  <a:pt x="11" y="144"/>
                </a:lnTo>
                <a:lnTo>
                  <a:pt x="11" y="150"/>
                </a:lnTo>
                <a:cubicBezTo>
                  <a:pt x="11" y="149"/>
                  <a:pt x="13" y="147"/>
                  <a:pt x="15" y="145"/>
                </a:cubicBezTo>
                <a:cubicBezTo>
                  <a:pt x="17" y="144"/>
                  <a:pt x="19" y="143"/>
                  <a:pt x="22" y="143"/>
                </a:cubicBezTo>
                <a:cubicBezTo>
                  <a:pt x="27" y="143"/>
                  <a:pt x="31" y="145"/>
                  <a:pt x="34" y="148"/>
                </a:cubicBezTo>
                <a:cubicBezTo>
                  <a:pt x="36" y="151"/>
                  <a:pt x="37" y="154"/>
                  <a:pt x="38" y="159"/>
                </a:cubicBezTo>
                <a:close/>
                <a:moveTo>
                  <a:pt x="27" y="195"/>
                </a:moveTo>
                <a:cubicBezTo>
                  <a:pt x="28" y="192"/>
                  <a:pt x="28" y="186"/>
                  <a:pt x="28" y="179"/>
                </a:cubicBezTo>
                <a:cubicBezTo>
                  <a:pt x="28" y="171"/>
                  <a:pt x="28" y="166"/>
                  <a:pt x="27" y="163"/>
                </a:cubicBezTo>
                <a:cubicBezTo>
                  <a:pt x="27" y="160"/>
                  <a:pt x="26" y="157"/>
                  <a:pt x="25" y="156"/>
                </a:cubicBezTo>
                <a:cubicBezTo>
                  <a:pt x="24" y="154"/>
                  <a:pt x="22" y="153"/>
                  <a:pt x="19" y="153"/>
                </a:cubicBezTo>
                <a:cubicBezTo>
                  <a:pt x="17" y="153"/>
                  <a:pt x="15" y="154"/>
                  <a:pt x="14" y="155"/>
                </a:cubicBezTo>
                <a:cubicBezTo>
                  <a:pt x="12" y="157"/>
                  <a:pt x="11" y="160"/>
                  <a:pt x="11" y="163"/>
                </a:cubicBezTo>
                <a:lnTo>
                  <a:pt x="11" y="195"/>
                </a:lnTo>
                <a:cubicBezTo>
                  <a:pt x="11" y="198"/>
                  <a:pt x="12" y="201"/>
                  <a:pt x="14" y="203"/>
                </a:cubicBezTo>
                <a:cubicBezTo>
                  <a:pt x="15" y="204"/>
                  <a:pt x="17" y="205"/>
                  <a:pt x="19" y="205"/>
                </a:cubicBezTo>
                <a:cubicBezTo>
                  <a:pt x="22" y="205"/>
                  <a:pt x="24" y="204"/>
                  <a:pt x="25" y="202"/>
                </a:cubicBezTo>
                <a:cubicBezTo>
                  <a:pt x="26" y="201"/>
                  <a:pt x="27" y="198"/>
                  <a:pt x="27" y="195"/>
                </a:cubicBezTo>
                <a:close/>
                <a:moveTo>
                  <a:pt x="87" y="213"/>
                </a:moveTo>
                <a:lnTo>
                  <a:pt x="77" y="213"/>
                </a:lnTo>
                <a:lnTo>
                  <a:pt x="77" y="207"/>
                </a:lnTo>
                <a:cubicBezTo>
                  <a:pt x="76" y="209"/>
                  <a:pt x="74" y="211"/>
                  <a:pt x="73" y="212"/>
                </a:cubicBezTo>
                <a:cubicBezTo>
                  <a:pt x="71" y="214"/>
                  <a:pt x="68" y="215"/>
                  <a:pt x="65" y="215"/>
                </a:cubicBezTo>
                <a:cubicBezTo>
                  <a:pt x="60" y="215"/>
                  <a:pt x="56" y="213"/>
                  <a:pt x="53" y="209"/>
                </a:cubicBezTo>
                <a:cubicBezTo>
                  <a:pt x="50" y="206"/>
                  <a:pt x="48" y="201"/>
                  <a:pt x="48" y="194"/>
                </a:cubicBezTo>
                <a:cubicBezTo>
                  <a:pt x="48" y="187"/>
                  <a:pt x="50" y="182"/>
                  <a:pt x="54" y="178"/>
                </a:cubicBezTo>
                <a:cubicBezTo>
                  <a:pt x="58" y="175"/>
                  <a:pt x="63" y="174"/>
                  <a:pt x="69" y="174"/>
                </a:cubicBezTo>
                <a:lnTo>
                  <a:pt x="76" y="174"/>
                </a:lnTo>
                <a:lnTo>
                  <a:pt x="76" y="163"/>
                </a:lnTo>
                <a:cubicBezTo>
                  <a:pt x="76" y="156"/>
                  <a:pt x="74" y="153"/>
                  <a:pt x="68" y="153"/>
                </a:cubicBezTo>
                <a:cubicBezTo>
                  <a:pt x="66" y="153"/>
                  <a:pt x="64" y="154"/>
                  <a:pt x="63" y="155"/>
                </a:cubicBezTo>
                <a:cubicBezTo>
                  <a:pt x="61" y="157"/>
                  <a:pt x="60" y="160"/>
                  <a:pt x="60" y="163"/>
                </a:cubicBezTo>
                <a:lnTo>
                  <a:pt x="49" y="163"/>
                </a:lnTo>
                <a:cubicBezTo>
                  <a:pt x="49" y="157"/>
                  <a:pt x="51" y="152"/>
                  <a:pt x="55" y="148"/>
                </a:cubicBezTo>
                <a:cubicBezTo>
                  <a:pt x="58" y="145"/>
                  <a:pt x="63" y="143"/>
                  <a:pt x="68" y="143"/>
                </a:cubicBezTo>
                <a:cubicBezTo>
                  <a:pt x="74" y="143"/>
                  <a:pt x="78" y="145"/>
                  <a:pt x="82" y="148"/>
                </a:cubicBezTo>
                <a:cubicBezTo>
                  <a:pt x="85" y="152"/>
                  <a:pt x="87" y="157"/>
                  <a:pt x="87" y="163"/>
                </a:cubicBezTo>
                <a:lnTo>
                  <a:pt x="87" y="213"/>
                </a:lnTo>
                <a:close/>
                <a:moveTo>
                  <a:pt x="76" y="194"/>
                </a:moveTo>
                <a:lnTo>
                  <a:pt x="76" y="181"/>
                </a:lnTo>
                <a:lnTo>
                  <a:pt x="70" y="181"/>
                </a:lnTo>
                <a:cubicBezTo>
                  <a:pt x="67" y="181"/>
                  <a:pt x="64" y="182"/>
                  <a:pt x="62" y="184"/>
                </a:cubicBezTo>
                <a:cubicBezTo>
                  <a:pt x="60" y="186"/>
                  <a:pt x="59" y="189"/>
                  <a:pt x="59" y="193"/>
                </a:cubicBezTo>
                <a:cubicBezTo>
                  <a:pt x="59" y="201"/>
                  <a:pt x="62" y="205"/>
                  <a:pt x="68" y="205"/>
                </a:cubicBezTo>
                <a:cubicBezTo>
                  <a:pt x="70" y="205"/>
                  <a:pt x="72" y="204"/>
                  <a:pt x="74" y="202"/>
                </a:cubicBezTo>
                <a:cubicBezTo>
                  <a:pt x="75" y="200"/>
                  <a:pt x="76" y="197"/>
                  <a:pt x="76" y="194"/>
                </a:cubicBezTo>
                <a:close/>
                <a:moveTo>
                  <a:pt x="141" y="213"/>
                </a:moveTo>
                <a:lnTo>
                  <a:pt x="130" y="213"/>
                </a:lnTo>
                <a:lnTo>
                  <a:pt x="130" y="168"/>
                </a:lnTo>
                <a:lnTo>
                  <a:pt x="112" y="213"/>
                </a:lnTo>
                <a:lnTo>
                  <a:pt x="102" y="213"/>
                </a:lnTo>
                <a:lnTo>
                  <a:pt x="102" y="144"/>
                </a:lnTo>
                <a:lnTo>
                  <a:pt x="112" y="144"/>
                </a:lnTo>
                <a:lnTo>
                  <a:pt x="112" y="190"/>
                </a:lnTo>
                <a:lnTo>
                  <a:pt x="131" y="144"/>
                </a:lnTo>
                <a:lnTo>
                  <a:pt x="141" y="144"/>
                </a:lnTo>
                <a:lnTo>
                  <a:pt x="141" y="213"/>
                </a:lnTo>
                <a:close/>
                <a:moveTo>
                  <a:pt x="137" y="121"/>
                </a:moveTo>
                <a:cubicBezTo>
                  <a:pt x="137" y="131"/>
                  <a:pt x="131" y="136"/>
                  <a:pt x="121" y="136"/>
                </a:cubicBezTo>
                <a:cubicBezTo>
                  <a:pt x="111" y="136"/>
                  <a:pt x="106" y="131"/>
                  <a:pt x="105" y="121"/>
                </a:cubicBezTo>
                <a:lnTo>
                  <a:pt x="113" y="121"/>
                </a:lnTo>
                <a:cubicBezTo>
                  <a:pt x="114" y="126"/>
                  <a:pt x="116" y="128"/>
                  <a:pt x="121" y="128"/>
                </a:cubicBezTo>
                <a:cubicBezTo>
                  <a:pt x="126" y="128"/>
                  <a:pt x="128" y="126"/>
                  <a:pt x="129" y="121"/>
                </a:cubicBezTo>
                <a:lnTo>
                  <a:pt x="137" y="121"/>
                </a:lnTo>
                <a:close/>
                <a:moveTo>
                  <a:pt x="192" y="160"/>
                </a:moveTo>
                <a:cubicBezTo>
                  <a:pt x="193" y="165"/>
                  <a:pt x="193" y="171"/>
                  <a:pt x="193" y="179"/>
                </a:cubicBezTo>
                <a:cubicBezTo>
                  <a:pt x="193" y="187"/>
                  <a:pt x="193" y="193"/>
                  <a:pt x="192" y="197"/>
                </a:cubicBezTo>
                <a:cubicBezTo>
                  <a:pt x="192" y="202"/>
                  <a:pt x="190" y="206"/>
                  <a:pt x="188" y="208"/>
                </a:cubicBezTo>
                <a:cubicBezTo>
                  <a:pt x="185" y="212"/>
                  <a:pt x="180" y="215"/>
                  <a:pt x="174" y="215"/>
                </a:cubicBezTo>
                <a:cubicBezTo>
                  <a:pt x="167" y="215"/>
                  <a:pt x="162" y="212"/>
                  <a:pt x="159" y="208"/>
                </a:cubicBezTo>
                <a:cubicBezTo>
                  <a:pt x="157" y="206"/>
                  <a:pt x="156" y="202"/>
                  <a:pt x="155" y="197"/>
                </a:cubicBezTo>
                <a:cubicBezTo>
                  <a:pt x="154" y="193"/>
                  <a:pt x="154" y="187"/>
                  <a:pt x="154" y="179"/>
                </a:cubicBezTo>
                <a:cubicBezTo>
                  <a:pt x="154" y="171"/>
                  <a:pt x="154" y="165"/>
                  <a:pt x="155" y="160"/>
                </a:cubicBezTo>
                <a:cubicBezTo>
                  <a:pt x="156" y="156"/>
                  <a:pt x="157" y="152"/>
                  <a:pt x="159" y="150"/>
                </a:cubicBezTo>
                <a:cubicBezTo>
                  <a:pt x="162" y="145"/>
                  <a:pt x="167" y="143"/>
                  <a:pt x="174" y="143"/>
                </a:cubicBezTo>
                <a:cubicBezTo>
                  <a:pt x="180" y="143"/>
                  <a:pt x="185" y="145"/>
                  <a:pt x="188" y="150"/>
                </a:cubicBezTo>
                <a:cubicBezTo>
                  <a:pt x="190" y="152"/>
                  <a:pt x="192" y="156"/>
                  <a:pt x="192" y="160"/>
                </a:cubicBezTo>
                <a:close/>
                <a:moveTo>
                  <a:pt x="182" y="179"/>
                </a:moveTo>
                <a:cubicBezTo>
                  <a:pt x="182" y="172"/>
                  <a:pt x="182" y="166"/>
                  <a:pt x="182" y="163"/>
                </a:cubicBezTo>
                <a:cubicBezTo>
                  <a:pt x="182" y="160"/>
                  <a:pt x="181" y="157"/>
                  <a:pt x="180" y="156"/>
                </a:cubicBezTo>
                <a:cubicBezTo>
                  <a:pt x="178" y="154"/>
                  <a:pt x="176" y="153"/>
                  <a:pt x="174" y="153"/>
                </a:cubicBezTo>
                <a:cubicBezTo>
                  <a:pt x="171" y="153"/>
                  <a:pt x="169" y="154"/>
                  <a:pt x="168" y="156"/>
                </a:cubicBezTo>
                <a:cubicBezTo>
                  <a:pt x="166" y="157"/>
                  <a:pt x="166" y="160"/>
                  <a:pt x="165" y="163"/>
                </a:cubicBezTo>
                <a:cubicBezTo>
                  <a:pt x="165" y="167"/>
                  <a:pt x="165" y="172"/>
                  <a:pt x="165" y="179"/>
                </a:cubicBezTo>
                <a:cubicBezTo>
                  <a:pt x="165" y="186"/>
                  <a:pt x="165" y="191"/>
                  <a:pt x="165" y="194"/>
                </a:cubicBezTo>
                <a:cubicBezTo>
                  <a:pt x="166" y="198"/>
                  <a:pt x="166" y="200"/>
                  <a:pt x="168" y="202"/>
                </a:cubicBezTo>
                <a:cubicBezTo>
                  <a:pt x="169" y="204"/>
                  <a:pt x="171" y="205"/>
                  <a:pt x="174" y="205"/>
                </a:cubicBezTo>
                <a:cubicBezTo>
                  <a:pt x="176" y="205"/>
                  <a:pt x="178" y="204"/>
                  <a:pt x="180" y="202"/>
                </a:cubicBezTo>
                <a:cubicBezTo>
                  <a:pt x="181" y="200"/>
                  <a:pt x="182" y="198"/>
                  <a:pt x="182" y="195"/>
                </a:cubicBezTo>
                <a:cubicBezTo>
                  <a:pt x="182" y="191"/>
                  <a:pt x="182" y="186"/>
                  <a:pt x="182" y="179"/>
                </a:cubicBezTo>
                <a:close/>
                <a:moveTo>
                  <a:pt x="244" y="213"/>
                </a:moveTo>
                <a:lnTo>
                  <a:pt x="233" y="213"/>
                </a:lnTo>
                <a:lnTo>
                  <a:pt x="233" y="183"/>
                </a:lnTo>
                <a:lnTo>
                  <a:pt x="217" y="183"/>
                </a:lnTo>
                <a:lnTo>
                  <a:pt x="217" y="213"/>
                </a:lnTo>
                <a:lnTo>
                  <a:pt x="206" y="213"/>
                </a:lnTo>
                <a:lnTo>
                  <a:pt x="206" y="144"/>
                </a:lnTo>
                <a:lnTo>
                  <a:pt x="217" y="144"/>
                </a:lnTo>
                <a:lnTo>
                  <a:pt x="217" y="173"/>
                </a:lnTo>
                <a:lnTo>
                  <a:pt x="233" y="173"/>
                </a:lnTo>
                <a:lnTo>
                  <a:pt x="233" y="144"/>
                </a:lnTo>
                <a:lnTo>
                  <a:pt x="244" y="144"/>
                </a:lnTo>
                <a:lnTo>
                  <a:pt x="244" y="213"/>
                </a:lnTo>
                <a:close/>
              </a:path>
            </a:pathLst>
          </a:custGeom>
          <a:solidFill>
            <a:srgbClr val="2B2A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3" name="Freeform 60"/>
          <p:cNvSpPr>
            <a:spLocks noEditPoints="1"/>
          </p:cNvSpPr>
          <p:nvPr/>
        </p:nvSpPr>
        <p:spPr bwMode="auto">
          <a:xfrm>
            <a:off x="2336262" y="2844522"/>
            <a:ext cx="710078" cy="96546"/>
          </a:xfrm>
          <a:custGeom>
            <a:avLst/>
            <a:gdLst>
              <a:gd name="T0" fmla="*/ 0 w 891"/>
              <a:gd name="T1" fmla="*/ 95 h 121"/>
              <a:gd name="T2" fmla="*/ 34 w 891"/>
              <a:gd name="T3" fmla="*/ 82 h 121"/>
              <a:gd name="T4" fmla="*/ 127 w 891"/>
              <a:gd name="T5" fmla="*/ 89 h 121"/>
              <a:gd name="T6" fmla="*/ 127 w 891"/>
              <a:gd name="T7" fmla="*/ 6 h 121"/>
              <a:gd name="T8" fmla="*/ 127 w 891"/>
              <a:gd name="T9" fmla="*/ 49 h 121"/>
              <a:gd name="T10" fmla="*/ 109 w 891"/>
              <a:gd name="T11" fmla="*/ 50 h 121"/>
              <a:gd name="T12" fmla="*/ 121 w 891"/>
              <a:gd name="T13" fmla="*/ 67 h 121"/>
              <a:gd name="T14" fmla="*/ 100 w 891"/>
              <a:gd name="T15" fmla="*/ 40 h 121"/>
              <a:gd name="T16" fmla="*/ 156 w 891"/>
              <a:gd name="T17" fmla="*/ 63 h 121"/>
              <a:gd name="T18" fmla="*/ 184 w 891"/>
              <a:gd name="T19" fmla="*/ 75 h 121"/>
              <a:gd name="T20" fmla="*/ 145 w 891"/>
              <a:gd name="T21" fmla="*/ 60 h 121"/>
              <a:gd name="T22" fmla="*/ 183 w 891"/>
              <a:gd name="T23" fmla="*/ 41 h 121"/>
              <a:gd name="T24" fmla="*/ 158 w 891"/>
              <a:gd name="T25" fmla="*/ 37 h 121"/>
              <a:gd name="T26" fmla="*/ 225 w 891"/>
              <a:gd name="T27" fmla="*/ 35 h 121"/>
              <a:gd name="T28" fmla="*/ 190 w 891"/>
              <a:gd name="T29" fmla="*/ 95 h 121"/>
              <a:gd name="T30" fmla="*/ 200 w 891"/>
              <a:gd name="T31" fmla="*/ 76 h 121"/>
              <a:gd name="T32" fmla="*/ 290 w 891"/>
              <a:gd name="T33" fmla="*/ 95 h 121"/>
              <a:gd name="T34" fmla="*/ 251 w 891"/>
              <a:gd name="T35" fmla="*/ 26 h 121"/>
              <a:gd name="T36" fmla="*/ 290 w 891"/>
              <a:gd name="T37" fmla="*/ 95 h 121"/>
              <a:gd name="T38" fmla="*/ 346 w 891"/>
              <a:gd name="T39" fmla="*/ 26 h 121"/>
              <a:gd name="T40" fmla="*/ 305 w 891"/>
              <a:gd name="T41" fmla="*/ 26 h 121"/>
              <a:gd name="T42" fmla="*/ 385 w 891"/>
              <a:gd name="T43" fmla="*/ 49 h 121"/>
              <a:gd name="T44" fmla="*/ 368 w 891"/>
              <a:gd name="T45" fmla="*/ 71 h 121"/>
              <a:gd name="T46" fmla="*/ 440 w 891"/>
              <a:gd name="T47" fmla="*/ 95 h 121"/>
              <a:gd name="T48" fmla="*/ 422 w 891"/>
              <a:gd name="T49" fmla="*/ 26 h 121"/>
              <a:gd name="T50" fmla="*/ 447 w 891"/>
              <a:gd name="T51" fmla="*/ 2 h 121"/>
              <a:gd name="T52" fmla="*/ 439 w 891"/>
              <a:gd name="T53" fmla="*/ 2 h 121"/>
              <a:gd name="T54" fmla="*/ 503 w 891"/>
              <a:gd name="T55" fmla="*/ 52 h 121"/>
              <a:gd name="T56" fmla="*/ 503 w 891"/>
              <a:gd name="T57" fmla="*/ 41 h 121"/>
              <a:gd name="T58" fmla="*/ 588 w 891"/>
              <a:gd name="T59" fmla="*/ 42 h 121"/>
              <a:gd name="T60" fmla="*/ 555 w 891"/>
              <a:gd name="T61" fmla="*/ 89 h 121"/>
              <a:gd name="T62" fmla="*/ 569 w 891"/>
              <a:gd name="T63" fmla="*/ 25 h 121"/>
              <a:gd name="T64" fmla="*/ 575 w 891"/>
              <a:gd name="T65" fmla="*/ 37 h 121"/>
              <a:gd name="T66" fmla="*/ 561 w 891"/>
              <a:gd name="T67" fmla="*/ 76 h 121"/>
              <a:gd name="T68" fmla="*/ 578 w 891"/>
              <a:gd name="T69" fmla="*/ 60 h 121"/>
              <a:gd name="T70" fmla="*/ 602 w 891"/>
              <a:gd name="T71" fmla="*/ 26 h 121"/>
              <a:gd name="T72" fmla="*/ 631 w 891"/>
              <a:gd name="T73" fmla="*/ 59 h 121"/>
              <a:gd name="T74" fmla="*/ 620 w 891"/>
              <a:gd name="T75" fmla="*/ 63 h 121"/>
              <a:gd name="T76" fmla="*/ 629 w 891"/>
              <a:gd name="T77" fmla="*/ 74 h 121"/>
              <a:gd name="T78" fmla="*/ 612 w 891"/>
              <a:gd name="T79" fmla="*/ 55 h 121"/>
              <a:gd name="T80" fmla="*/ 664 w 891"/>
              <a:gd name="T81" fmla="*/ 35 h 121"/>
              <a:gd name="T82" fmla="*/ 730 w 891"/>
              <a:gd name="T83" fmla="*/ 42 h 121"/>
              <a:gd name="T84" fmla="*/ 697 w 891"/>
              <a:gd name="T85" fmla="*/ 89 h 121"/>
              <a:gd name="T86" fmla="*/ 712 w 891"/>
              <a:gd name="T87" fmla="*/ 25 h 121"/>
              <a:gd name="T88" fmla="*/ 718 w 891"/>
              <a:gd name="T89" fmla="*/ 37 h 121"/>
              <a:gd name="T90" fmla="*/ 704 w 891"/>
              <a:gd name="T91" fmla="*/ 76 h 121"/>
              <a:gd name="T92" fmla="*/ 721 w 891"/>
              <a:gd name="T93" fmla="*/ 60 h 121"/>
              <a:gd name="T94" fmla="*/ 767 w 891"/>
              <a:gd name="T95" fmla="*/ 96 h 121"/>
              <a:gd name="T96" fmla="*/ 744 w 891"/>
              <a:gd name="T97" fmla="*/ 26 h 121"/>
              <a:gd name="T98" fmla="*/ 778 w 891"/>
              <a:gd name="T99" fmla="*/ 30 h 121"/>
              <a:gd name="T100" fmla="*/ 769 w 891"/>
              <a:gd name="T101" fmla="*/ 37 h 121"/>
              <a:gd name="T102" fmla="*/ 758 w 891"/>
              <a:gd name="T103" fmla="*/ 84 h 121"/>
              <a:gd name="T104" fmla="*/ 833 w 891"/>
              <a:gd name="T105" fmla="*/ 60 h 121"/>
              <a:gd name="T106" fmla="*/ 795 w 891"/>
              <a:gd name="T107" fmla="*/ 79 h 121"/>
              <a:gd name="T108" fmla="*/ 828 w 891"/>
              <a:gd name="T109" fmla="*/ 31 h 121"/>
              <a:gd name="T110" fmla="*/ 814 w 891"/>
              <a:gd name="T111" fmla="*/ 34 h 121"/>
              <a:gd name="T112" fmla="*/ 808 w 891"/>
              <a:gd name="T113" fmla="*/ 83 h 121"/>
              <a:gd name="T114" fmla="*/ 891 w 891"/>
              <a:gd name="T115" fmla="*/ 112 h 121"/>
              <a:gd name="T116" fmla="*/ 838 w 891"/>
              <a:gd name="T117" fmla="*/ 112 h 121"/>
              <a:gd name="T118" fmla="*/ 885 w 891"/>
              <a:gd name="T119" fmla="*/ 26 h 121"/>
              <a:gd name="T120" fmla="*/ 874 w 891"/>
              <a:gd name="T121" fmla="*/ 35 h 121"/>
              <a:gd name="T122" fmla="*/ 874 w 891"/>
              <a:gd name="T123" fmla="*/ 85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91" h="121">
                <a:moveTo>
                  <a:pt x="32" y="26"/>
                </a:moveTo>
                <a:lnTo>
                  <a:pt x="32" y="35"/>
                </a:lnTo>
                <a:lnTo>
                  <a:pt x="11" y="35"/>
                </a:lnTo>
                <a:lnTo>
                  <a:pt x="11" y="95"/>
                </a:lnTo>
                <a:lnTo>
                  <a:pt x="0" y="95"/>
                </a:lnTo>
                <a:lnTo>
                  <a:pt x="0" y="26"/>
                </a:lnTo>
                <a:lnTo>
                  <a:pt x="32" y="26"/>
                </a:lnTo>
                <a:close/>
                <a:moveTo>
                  <a:pt x="48" y="95"/>
                </a:moveTo>
                <a:lnTo>
                  <a:pt x="34" y="95"/>
                </a:lnTo>
                <a:lnTo>
                  <a:pt x="34" y="82"/>
                </a:lnTo>
                <a:lnTo>
                  <a:pt x="48" y="82"/>
                </a:lnTo>
                <a:lnTo>
                  <a:pt x="48" y="95"/>
                </a:lnTo>
                <a:close/>
                <a:moveTo>
                  <a:pt x="133" y="68"/>
                </a:moveTo>
                <a:cubicBezTo>
                  <a:pt x="133" y="74"/>
                  <a:pt x="132" y="78"/>
                  <a:pt x="131" y="81"/>
                </a:cubicBezTo>
                <a:cubicBezTo>
                  <a:pt x="131" y="84"/>
                  <a:pt x="129" y="87"/>
                  <a:pt x="127" y="89"/>
                </a:cubicBezTo>
                <a:cubicBezTo>
                  <a:pt x="123" y="93"/>
                  <a:pt x="117" y="95"/>
                  <a:pt x="109" y="95"/>
                </a:cubicBezTo>
                <a:lnTo>
                  <a:pt x="89" y="95"/>
                </a:lnTo>
                <a:lnTo>
                  <a:pt x="89" y="0"/>
                </a:lnTo>
                <a:lnTo>
                  <a:pt x="109" y="0"/>
                </a:lnTo>
                <a:cubicBezTo>
                  <a:pt x="117" y="0"/>
                  <a:pt x="123" y="2"/>
                  <a:pt x="127" y="6"/>
                </a:cubicBezTo>
                <a:cubicBezTo>
                  <a:pt x="129" y="8"/>
                  <a:pt x="130" y="10"/>
                  <a:pt x="131" y="13"/>
                </a:cubicBezTo>
                <a:cubicBezTo>
                  <a:pt x="132" y="16"/>
                  <a:pt x="132" y="20"/>
                  <a:pt x="132" y="25"/>
                </a:cubicBezTo>
                <a:cubicBezTo>
                  <a:pt x="132" y="32"/>
                  <a:pt x="130" y="38"/>
                  <a:pt x="127" y="42"/>
                </a:cubicBezTo>
                <a:cubicBezTo>
                  <a:pt x="125" y="43"/>
                  <a:pt x="123" y="44"/>
                  <a:pt x="121" y="45"/>
                </a:cubicBezTo>
                <a:cubicBezTo>
                  <a:pt x="123" y="46"/>
                  <a:pt x="125" y="47"/>
                  <a:pt x="127" y="49"/>
                </a:cubicBezTo>
                <a:cubicBezTo>
                  <a:pt x="129" y="51"/>
                  <a:pt x="131" y="54"/>
                  <a:pt x="132" y="57"/>
                </a:cubicBezTo>
                <a:cubicBezTo>
                  <a:pt x="133" y="60"/>
                  <a:pt x="133" y="63"/>
                  <a:pt x="133" y="68"/>
                </a:cubicBezTo>
                <a:close/>
                <a:moveTo>
                  <a:pt x="121" y="67"/>
                </a:moveTo>
                <a:cubicBezTo>
                  <a:pt x="121" y="61"/>
                  <a:pt x="120" y="57"/>
                  <a:pt x="118" y="54"/>
                </a:cubicBezTo>
                <a:cubicBezTo>
                  <a:pt x="116" y="52"/>
                  <a:pt x="113" y="50"/>
                  <a:pt x="109" y="50"/>
                </a:cubicBezTo>
                <a:lnTo>
                  <a:pt x="100" y="50"/>
                </a:lnTo>
                <a:lnTo>
                  <a:pt x="100" y="84"/>
                </a:lnTo>
                <a:lnTo>
                  <a:pt x="109" y="84"/>
                </a:lnTo>
                <a:cubicBezTo>
                  <a:pt x="113" y="84"/>
                  <a:pt x="116" y="83"/>
                  <a:pt x="118" y="81"/>
                </a:cubicBezTo>
                <a:cubicBezTo>
                  <a:pt x="120" y="78"/>
                  <a:pt x="121" y="74"/>
                  <a:pt x="121" y="67"/>
                </a:cubicBezTo>
                <a:close/>
                <a:moveTo>
                  <a:pt x="121" y="25"/>
                </a:moveTo>
                <a:cubicBezTo>
                  <a:pt x="121" y="20"/>
                  <a:pt x="120" y="16"/>
                  <a:pt x="118" y="13"/>
                </a:cubicBezTo>
                <a:cubicBezTo>
                  <a:pt x="116" y="11"/>
                  <a:pt x="113" y="10"/>
                  <a:pt x="109" y="10"/>
                </a:cubicBezTo>
                <a:lnTo>
                  <a:pt x="100" y="10"/>
                </a:lnTo>
                <a:lnTo>
                  <a:pt x="100" y="40"/>
                </a:lnTo>
                <a:lnTo>
                  <a:pt x="109" y="40"/>
                </a:lnTo>
                <a:cubicBezTo>
                  <a:pt x="113" y="40"/>
                  <a:pt x="116" y="39"/>
                  <a:pt x="118" y="37"/>
                </a:cubicBezTo>
                <a:cubicBezTo>
                  <a:pt x="120" y="34"/>
                  <a:pt x="121" y="31"/>
                  <a:pt x="121" y="25"/>
                </a:cubicBezTo>
                <a:close/>
                <a:moveTo>
                  <a:pt x="184" y="63"/>
                </a:moveTo>
                <a:lnTo>
                  <a:pt x="156" y="63"/>
                </a:lnTo>
                <a:cubicBezTo>
                  <a:pt x="156" y="74"/>
                  <a:pt x="157" y="81"/>
                  <a:pt x="159" y="83"/>
                </a:cubicBezTo>
                <a:cubicBezTo>
                  <a:pt x="160" y="85"/>
                  <a:pt x="162" y="86"/>
                  <a:pt x="165" y="86"/>
                </a:cubicBezTo>
                <a:cubicBezTo>
                  <a:pt x="167" y="86"/>
                  <a:pt x="169" y="85"/>
                  <a:pt x="171" y="83"/>
                </a:cubicBezTo>
                <a:cubicBezTo>
                  <a:pt x="172" y="82"/>
                  <a:pt x="173" y="79"/>
                  <a:pt x="173" y="75"/>
                </a:cubicBezTo>
                <a:lnTo>
                  <a:pt x="184" y="75"/>
                </a:lnTo>
                <a:cubicBezTo>
                  <a:pt x="184" y="82"/>
                  <a:pt x="182" y="87"/>
                  <a:pt x="178" y="91"/>
                </a:cubicBezTo>
                <a:cubicBezTo>
                  <a:pt x="175" y="94"/>
                  <a:pt x="171" y="96"/>
                  <a:pt x="165" y="96"/>
                </a:cubicBezTo>
                <a:cubicBezTo>
                  <a:pt x="159" y="96"/>
                  <a:pt x="154" y="94"/>
                  <a:pt x="151" y="90"/>
                </a:cubicBezTo>
                <a:cubicBezTo>
                  <a:pt x="149" y="88"/>
                  <a:pt x="147" y="84"/>
                  <a:pt x="146" y="79"/>
                </a:cubicBezTo>
                <a:cubicBezTo>
                  <a:pt x="145" y="75"/>
                  <a:pt x="145" y="68"/>
                  <a:pt x="145" y="60"/>
                </a:cubicBezTo>
                <a:cubicBezTo>
                  <a:pt x="145" y="52"/>
                  <a:pt x="145" y="46"/>
                  <a:pt x="146" y="41"/>
                </a:cubicBezTo>
                <a:cubicBezTo>
                  <a:pt x="147" y="36"/>
                  <a:pt x="148" y="33"/>
                  <a:pt x="151" y="30"/>
                </a:cubicBezTo>
                <a:cubicBezTo>
                  <a:pt x="154" y="26"/>
                  <a:pt x="159" y="25"/>
                  <a:pt x="164" y="25"/>
                </a:cubicBezTo>
                <a:cubicBezTo>
                  <a:pt x="170" y="25"/>
                  <a:pt x="175" y="26"/>
                  <a:pt x="178" y="30"/>
                </a:cubicBezTo>
                <a:cubicBezTo>
                  <a:pt x="181" y="33"/>
                  <a:pt x="182" y="36"/>
                  <a:pt x="183" y="41"/>
                </a:cubicBezTo>
                <a:cubicBezTo>
                  <a:pt x="184" y="46"/>
                  <a:pt x="184" y="53"/>
                  <a:pt x="184" y="63"/>
                </a:cubicBezTo>
                <a:close/>
                <a:moveTo>
                  <a:pt x="173" y="55"/>
                </a:moveTo>
                <a:cubicBezTo>
                  <a:pt x="173" y="45"/>
                  <a:pt x="172" y="39"/>
                  <a:pt x="171" y="37"/>
                </a:cubicBezTo>
                <a:cubicBezTo>
                  <a:pt x="169" y="35"/>
                  <a:pt x="167" y="34"/>
                  <a:pt x="164" y="34"/>
                </a:cubicBezTo>
                <a:cubicBezTo>
                  <a:pt x="162" y="34"/>
                  <a:pt x="160" y="35"/>
                  <a:pt x="158" y="37"/>
                </a:cubicBezTo>
                <a:cubicBezTo>
                  <a:pt x="157" y="39"/>
                  <a:pt x="156" y="45"/>
                  <a:pt x="156" y="55"/>
                </a:cubicBezTo>
                <a:lnTo>
                  <a:pt x="173" y="55"/>
                </a:lnTo>
                <a:close/>
                <a:moveTo>
                  <a:pt x="236" y="95"/>
                </a:moveTo>
                <a:lnTo>
                  <a:pt x="225" y="95"/>
                </a:lnTo>
                <a:lnTo>
                  <a:pt x="225" y="35"/>
                </a:lnTo>
                <a:lnTo>
                  <a:pt x="212" y="35"/>
                </a:lnTo>
                <a:lnTo>
                  <a:pt x="212" y="67"/>
                </a:lnTo>
                <a:cubicBezTo>
                  <a:pt x="212" y="78"/>
                  <a:pt x="210" y="85"/>
                  <a:pt x="207" y="89"/>
                </a:cubicBezTo>
                <a:cubicBezTo>
                  <a:pt x="204" y="93"/>
                  <a:pt x="199" y="95"/>
                  <a:pt x="193" y="95"/>
                </a:cubicBezTo>
                <a:lnTo>
                  <a:pt x="190" y="95"/>
                </a:lnTo>
                <a:lnTo>
                  <a:pt x="190" y="85"/>
                </a:lnTo>
                <a:lnTo>
                  <a:pt x="191" y="85"/>
                </a:lnTo>
                <a:cubicBezTo>
                  <a:pt x="193" y="85"/>
                  <a:pt x="194" y="85"/>
                  <a:pt x="195" y="85"/>
                </a:cubicBezTo>
                <a:cubicBezTo>
                  <a:pt x="196" y="84"/>
                  <a:pt x="197" y="83"/>
                  <a:pt x="198" y="82"/>
                </a:cubicBezTo>
                <a:cubicBezTo>
                  <a:pt x="199" y="81"/>
                  <a:pt x="200" y="79"/>
                  <a:pt x="200" y="76"/>
                </a:cubicBezTo>
                <a:cubicBezTo>
                  <a:pt x="201" y="73"/>
                  <a:pt x="201" y="70"/>
                  <a:pt x="201" y="65"/>
                </a:cubicBezTo>
                <a:lnTo>
                  <a:pt x="201" y="26"/>
                </a:lnTo>
                <a:lnTo>
                  <a:pt x="236" y="26"/>
                </a:lnTo>
                <a:lnTo>
                  <a:pt x="236" y="95"/>
                </a:lnTo>
                <a:close/>
                <a:moveTo>
                  <a:pt x="290" y="95"/>
                </a:moveTo>
                <a:lnTo>
                  <a:pt x="279" y="95"/>
                </a:lnTo>
                <a:lnTo>
                  <a:pt x="279" y="49"/>
                </a:lnTo>
                <a:lnTo>
                  <a:pt x="261" y="95"/>
                </a:lnTo>
                <a:lnTo>
                  <a:pt x="251" y="95"/>
                </a:lnTo>
                <a:lnTo>
                  <a:pt x="251" y="26"/>
                </a:lnTo>
                <a:lnTo>
                  <a:pt x="262" y="26"/>
                </a:lnTo>
                <a:lnTo>
                  <a:pt x="262" y="71"/>
                </a:lnTo>
                <a:lnTo>
                  <a:pt x="280" y="26"/>
                </a:lnTo>
                <a:lnTo>
                  <a:pt x="290" y="26"/>
                </a:lnTo>
                <a:lnTo>
                  <a:pt x="290" y="95"/>
                </a:lnTo>
                <a:close/>
                <a:moveTo>
                  <a:pt x="348" y="95"/>
                </a:moveTo>
                <a:lnTo>
                  <a:pt x="336" y="95"/>
                </a:lnTo>
                <a:lnTo>
                  <a:pt x="316" y="59"/>
                </a:lnTo>
                <a:lnTo>
                  <a:pt x="335" y="26"/>
                </a:lnTo>
                <a:lnTo>
                  <a:pt x="346" y="26"/>
                </a:lnTo>
                <a:lnTo>
                  <a:pt x="328" y="58"/>
                </a:lnTo>
                <a:lnTo>
                  <a:pt x="348" y="95"/>
                </a:lnTo>
                <a:close/>
                <a:moveTo>
                  <a:pt x="316" y="95"/>
                </a:moveTo>
                <a:lnTo>
                  <a:pt x="305" y="95"/>
                </a:lnTo>
                <a:lnTo>
                  <a:pt x="305" y="26"/>
                </a:lnTo>
                <a:lnTo>
                  <a:pt x="316" y="26"/>
                </a:lnTo>
                <a:lnTo>
                  <a:pt x="316" y="95"/>
                </a:lnTo>
                <a:close/>
                <a:moveTo>
                  <a:pt x="396" y="95"/>
                </a:moveTo>
                <a:lnTo>
                  <a:pt x="385" y="95"/>
                </a:lnTo>
                <a:lnTo>
                  <a:pt x="385" y="49"/>
                </a:lnTo>
                <a:lnTo>
                  <a:pt x="367" y="95"/>
                </a:lnTo>
                <a:lnTo>
                  <a:pt x="357" y="95"/>
                </a:lnTo>
                <a:lnTo>
                  <a:pt x="357" y="26"/>
                </a:lnTo>
                <a:lnTo>
                  <a:pt x="368" y="26"/>
                </a:lnTo>
                <a:lnTo>
                  <a:pt x="368" y="71"/>
                </a:lnTo>
                <a:lnTo>
                  <a:pt x="386" y="26"/>
                </a:lnTo>
                <a:lnTo>
                  <a:pt x="396" y="26"/>
                </a:lnTo>
                <a:lnTo>
                  <a:pt x="396" y="95"/>
                </a:lnTo>
                <a:close/>
                <a:moveTo>
                  <a:pt x="451" y="95"/>
                </a:moveTo>
                <a:lnTo>
                  <a:pt x="440" y="95"/>
                </a:lnTo>
                <a:lnTo>
                  <a:pt x="440" y="49"/>
                </a:lnTo>
                <a:lnTo>
                  <a:pt x="421" y="95"/>
                </a:lnTo>
                <a:lnTo>
                  <a:pt x="411" y="95"/>
                </a:lnTo>
                <a:lnTo>
                  <a:pt x="411" y="26"/>
                </a:lnTo>
                <a:lnTo>
                  <a:pt x="422" y="26"/>
                </a:lnTo>
                <a:lnTo>
                  <a:pt x="422" y="71"/>
                </a:lnTo>
                <a:lnTo>
                  <a:pt x="441" y="26"/>
                </a:lnTo>
                <a:lnTo>
                  <a:pt x="451" y="26"/>
                </a:lnTo>
                <a:lnTo>
                  <a:pt x="451" y="95"/>
                </a:lnTo>
                <a:close/>
                <a:moveTo>
                  <a:pt x="447" y="2"/>
                </a:moveTo>
                <a:cubicBezTo>
                  <a:pt x="446" y="12"/>
                  <a:pt x="441" y="17"/>
                  <a:pt x="431" y="17"/>
                </a:cubicBezTo>
                <a:cubicBezTo>
                  <a:pt x="421" y="17"/>
                  <a:pt x="415" y="12"/>
                  <a:pt x="415" y="2"/>
                </a:cubicBezTo>
                <a:lnTo>
                  <a:pt x="423" y="2"/>
                </a:lnTo>
                <a:cubicBezTo>
                  <a:pt x="424" y="7"/>
                  <a:pt x="426" y="10"/>
                  <a:pt x="431" y="10"/>
                </a:cubicBezTo>
                <a:cubicBezTo>
                  <a:pt x="436" y="10"/>
                  <a:pt x="438" y="7"/>
                  <a:pt x="439" y="2"/>
                </a:cubicBezTo>
                <a:lnTo>
                  <a:pt x="447" y="2"/>
                </a:lnTo>
                <a:close/>
                <a:moveTo>
                  <a:pt x="536" y="95"/>
                </a:moveTo>
                <a:lnTo>
                  <a:pt x="524" y="95"/>
                </a:lnTo>
                <a:lnTo>
                  <a:pt x="524" y="52"/>
                </a:lnTo>
                <a:lnTo>
                  <a:pt x="503" y="52"/>
                </a:lnTo>
                <a:lnTo>
                  <a:pt x="503" y="95"/>
                </a:lnTo>
                <a:lnTo>
                  <a:pt x="492" y="95"/>
                </a:lnTo>
                <a:lnTo>
                  <a:pt x="492" y="0"/>
                </a:lnTo>
                <a:lnTo>
                  <a:pt x="503" y="0"/>
                </a:lnTo>
                <a:lnTo>
                  <a:pt x="503" y="41"/>
                </a:lnTo>
                <a:lnTo>
                  <a:pt x="524" y="41"/>
                </a:lnTo>
                <a:lnTo>
                  <a:pt x="524" y="0"/>
                </a:lnTo>
                <a:lnTo>
                  <a:pt x="536" y="0"/>
                </a:lnTo>
                <a:lnTo>
                  <a:pt x="536" y="95"/>
                </a:lnTo>
                <a:close/>
                <a:moveTo>
                  <a:pt x="588" y="42"/>
                </a:moveTo>
                <a:cubicBezTo>
                  <a:pt x="589" y="46"/>
                  <a:pt x="589" y="52"/>
                  <a:pt x="589" y="60"/>
                </a:cubicBezTo>
                <a:cubicBezTo>
                  <a:pt x="589" y="68"/>
                  <a:pt x="589" y="74"/>
                  <a:pt x="588" y="79"/>
                </a:cubicBezTo>
                <a:cubicBezTo>
                  <a:pt x="587" y="83"/>
                  <a:pt x="586" y="87"/>
                  <a:pt x="584" y="89"/>
                </a:cubicBezTo>
                <a:cubicBezTo>
                  <a:pt x="581" y="94"/>
                  <a:pt x="576" y="96"/>
                  <a:pt x="569" y="96"/>
                </a:cubicBezTo>
                <a:cubicBezTo>
                  <a:pt x="563" y="96"/>
                  <a:pt x="558" y="94"/>
                  <a:pt x="555" y="89"/>
                </a:cubicBezTo>
                <a:cubicBezTo>
                  <a:pt x="553" y="87"/>
                  <a:pt x="551" y="83"/>
                  <a:pt x="551" y="79"/>
                </a:cubicBezTo>
                <a:cubicBezTo>
                  <a:pt x="550" y="74"/>
                  <a:pt x="550" y="68"/>
                  <a:pt x="550" y="60"/>
                </a:cubicBezTo>
                <a:cubicBezTo>
                  <a:pt x="550" y="52"/>
                  <a:pt x="550" y="46"/>
                  <a:pt x="551" y="42"/>
                </a:cubicBezTo>
                <a:cubicBezTo>
                  <a:pt x="551" y="37"/>
                  <a:pt x="553" y="34"/>
                  <a:pt x="555" y="31"/>
                </a:cubicBezTo>
                <a:cubicBezTo>
                  <a:pt x="558" y="27"/>
                  <a:pt x="563" y="25"/>
                  <a:pt x="569" y="25"/>
                </a:cubicBezTo>
                <a:cubicBezTo>
                  <a:pt x="576" y="25"/>
                  <a:pt x="581" y="27"/>
                  <a:pt x="584" y="31"/>
                </a:cubicBezTo>
                <a:cubicBezTo>
                  <a:pt x="586" y="34"/>
                  <a:pt x="587" y="37"/>
                  <a:pt x="588" y="42"/>
                </a:cubicBezTo>
                <a:close/>
                <a:moveTo>
                  <a:pt x="578" y="60"/>
                </a:moveTo>
                <a:cubicBezTo>
                  <a:pt x="578" y="53"/>
                  <a:pt x="578" y="48"/>
                  <a:pt x="578" y="44"/>
                </a:cubicBezTo>
                <a:cubicBezTo>
                  <a:pt x="577" y="41"/>
                  <a:pt x="577" y="39"/>
                  <a:pt x="575" y="37"/>
                </a:cubicBezTo>
                <a:cubicBezTo>
                  <a:pt x="574" y="35"/>
                  <a:pt x="572" y="34"/>
                  <a:pt x="569" y="34"/>
                </a:cubicBezTo>
                <a:cubicBezTo>
                  <a:pt x="567" y="34"/>
                  <a:pt x="565" y="35"/>
                  <a:pt x="563" y="37"/>
                </a:cubicBezTo>
                <a:cubicBezTo>
                  <a:pt x="562" y="39"/>
                  <a:pt x="561" y="41"/>
                  <a:pt x="561" y="45"/>
                </a:cubicBezTo>
                <a:cubicBezTo>
                  <a:pt x="561" y="48"/>
                  <a:pt x="560" y="53"/>
                  <a:pt x="560" y="60"/>
                </a:cubicBezTo>
                <a:cubicBezTo>
                  <a:pt x="560" y="67"/>
                  <a:pt x="561" y="72"/>
                  <a:pt x="561" y="76"/>
                </a:cubicBezTo>
                <a:cubicBezTo>
                  <a:pt x="561" y="79"/>
                  <a:pt x="562" y="82"/>
                  <a:pt x="563" y="83"/>
                </a:cubicBezTo>
                <a:cubicBezTo>
                  <a:pt x="565" y="85"/>
                  <a:pt x="567" y="86"/>
                  <a:pt x="569" y="86"/>
                </a:cubicBezTo>
                <a:cubicBezTo>
                  <a:pt x="572" y="86"/>
                  <a:pt x="574" y="85"/>
                  <a:pt x="575" y="83"/>
                </a:cubicBezTo>
                <a:cubicBezTo>
                  <a:pt x="577" y="82"/>
                  <a:pt x="577" y="79"/>
                  <a:pt x="578" y="76"/>
                </a:cubicBezTo>
                <a:cubicBezTo>
                  <a:pt x="578" y="73"/>
                  <a:pt x="578" y="67"/>
                  <a:pt x="578" y="60"/>
                </a:cubicBezTo>
                <a:close/>
                <a:moveTo>
                  <a:pt x="640" y="75"/>
                </a:moveTo>
                <a:cubicBezTo>
                  <a:pt x="640" y="82"/>
                  <a:pt x="639" y="87"/>
                  <a:pt x="635" y="90"/>
                </a:cubicBezTo>
                <a:cubicBezTo>
                  <a:pt x="632" y="93"/>
                  <a:pt x="627" y="95"/>
                  <a:pt x="620" y="95"/>
                </a:cubicBezTo>
                <a:lnTo>
                  <a:pt x="602" y="95"/>
                </a:lnTo>
                <a:lnTo>
                  <a:pt x="602" y="26"/>
                </a:lnTo>
                <a:lnTo>
                  <a:pt x="620" y="26"/>
                </a:lnTo>
                <a:cubicBezTo>
                  <a:pt x="627" y="26"/>
                  <a:pt x="632" y="27"/>
                  <a:pt x="635" y="30"/>
                </a:cubicBezTo>
                <a:cubicBezTo>
                  <a:pt x="638" y="33"/>
                  <a:pt x="640" y="38"/>
                  <a:pt x="640" y="44"/>
                </a:cubicBezTo>
                <a:cubicBezTo>
                  <a:pt x="640" y="49"/>
                  <a:pt x="638" y="53"/>
                  <a:pt x="635" y="56"/>
                </a:cubicBezTo>
                <a:cubicBezTo>
                  <a:pt x="634" y="57"/>
                  <a:pt x="632" y="58"/>
                  <a:pt x="631" y="59"/>
                </a:cubicBezTo>
                <a:cubicBezTo>
                  <a:pt x="633" y="59"/>
                  <a:pt x="634" y="60"/>
                  <a:pt x="636" y="61"/>
                </a:cubicBezTo>
                <a:cubicBezTo>
                  <a:pt x="639" y="64"/>
                  <a:pt x="640" y="69"/>
                  <a:pt x="640" y="75"/>
                </a:cubicBezTo>
                <a:close/>
                <a:moveTo>
                  <a:pt x="629" y="74"/>
                </a:moveTo>
                <a:cubicBezTo>
                  <a:pt x="629" y="70"/>
                  <a:pt x="629" y="68"/>
                  <a:pt x="627" y="66"/>
                </a:cubicBezTo>
                <a:cubicBezTo>
                  <a:pt x="625" y="64"/>
                  <a:pt x="623" y="63"/>
                  <a:pt x="620" y="63"/>
                </a:cubicBezTo>
                <a:lnTo>
                  <a:pt x="612" y="63"/>
                </a:lnTo>
                <a:lnTo>
                  <a:pt x="612" y="86"/>
                </a:lnTo>
                <a:lnTo>
                  <a:pt x="620" y="86"/>
                </a:lnTo>
                <a:cubicBezTo>
                  <a:pt x="623" y="86"/>
                  <a:pt x="626" y="85"/>
                  <a:pt x="627" y="83"/>
                </a:cubicBezTo>
                <a:cubicBezTo>
                  <a:pt x="629" y="82"/>
                  <a:pt x="629" y="79"/>
                  <a:pt x="629" y="74"/>
                </a:cubicBezTo>
                <a:close/>
                <a:moveTo>
                  <a:pt x="629" y="45"/>
                </a:moveTo>
                <a:cubicBezTo>
                  <a:pt x="629" y="41"/>
                  <a:pt x="628" y="39"/>
                  <a:pt x="627" y="37"/>
                </a:cubicBezTo>
                <a:cubicBezTo>
                  <a:pt x="625" y="36"/>
                  <a:pt x="623" y="35"/>
                  <a:pt x="620" y="35"/>
                </a:cubicBezTo>
                <a:lnTo>
                  <a:pt x="612" y="35"/>
                </a:lnTo>
                <a:lnTo>
                  <a:pt x="612" y="55"/>
                </a:lnTo>
                <a:lnTo>
                  <a:pt x="620" y="55"/>
                </a:lnTo>
                <a:cubicBezTo>
                  <a:pt x="626" y="55"/>
                  <a:pt x="629" y="51"/>
                  <a:pt x="629" y="45"/>
                </a:cubicBezTo>
                <a:close/>
                <a:moveTo>
                  <a:pt x="685" y="26"/>
                </a:moveTo>
                <a:lnTo>
                  <a:pt x="685" y="35"/>
                </a:lnTo>
                <a:lnTo>
                  <a:pt x="664" y="35"/>
                </a:lnTo>
                <a:lnTo>
                  <a:pt x="664" y="95"/>
                </a:lnTo>
                <a:lnTo>
                  <a:pt x="653" y="95"/>
                </a:lnTo>
                <a:lnTo>
                  <a:pt x="653" y="26"/>
                </a:lnTo>
                <a:lnTo>
                  <a:pt x="685" y="26"/>
                </a:lnTo>
                <a:close/>
                <a:moveTo>
                  <a:pt x="730" y="42"/>
                </a:moveTo>
                <a:cubicBezTo>
                  <a:pt x="731" y="46"/>
                  <a:pt x="731" y="52"/>
                  <a:pt x="731" y="60"/>
                </a:cubicBezTo>
                <a:cubicBezTo>
                  <a:pt x="731" y="68"/>
                  <a:pt x="731" y="74"/>
                  <a:pt x="730" y="79"/>
                </a:cubicBezTo>
                <a:cubicBezTo>
                  <a:pt x="730" y="83"/>
                  <a:pt x="728" y="87"/>
                  <a:pt x="726" y="89"/>
                </a:cubicBezTo>
                <a:cubicBezTo>
                  <a:pt x="723" y="94"/>
                  <a:pt x="718" y="96"/>
                  <a:pt x="712" y="96"/>
                </a:cubicBezTo>
                <a:cubicBezTo>
                  <a:pt x="705" y="96"/>
                  <a:pt x="700" y="94"/>
                  <a:pt x="697" y="89"/>
                </a:cubicBezTo>
                <a:cubicBezTo>
                  <a:pt x="695" y="87"/>
                  <a:pt x="694" y="83"/>
                  <a:pt x="693" y="79"/>
                </a:cubicBezTo>
                <a:cubicBezTo>
                  <a:pt x="693" y="74"/>
                  <a:pt x="692" y="68"/>
                  <a:pt x="692" y="60"/>
                </a:cubicBezTo>
                <a:cubicBezTo>
                  <a:pt x="692" y="52"/>
                  <a:pt x="693" y="46"/>
                  <a:pt x="693" y="42"/>
                </a:cubicBezTo>
                <a:cubicBezTo>
                  <a:pt x="694" y="37"/>
                  <a:pt x="695" y="34"/>
                  <a:pt x="697" y="31"/>
                </a:cubicBezTo>
                <a:cubicBezTo>
                  <a:pt x="700" y="27"/>
                  <a:pt x="705" y="25"/>
                  <a:pt x="712" y="25"/>
                </a:cubicBezTo>
                <a:cubicBezTo>
                  <a:pt x="718" y="25"/>
                  <a:pt x="723" y="27"/>
                  <a:pt x="726" y="31"/>
                </a:cubicBezTo>
                <a:cubicBezTo>
                  <a:pt x="728" y="34"/>
                  <a:pt x="730" y="37"/>
                  <a:pt x="730" y="42"/>
                </a:cubicBezTo>
                <a:close/>
                <a:moveTo>
                  <a:pt x="721" y="60"/>
                </a:moveTo>
                <a:cubicBezTo>
                  <a:pt x="721" y="53"/>
                  <a:pt x="720" y="48"/>
                  <a:pt x="720" y="44"/>
                </a:cubicBezTo>
                <a:cubicBezTo>
                  <a:pt x="720" y="41"/>
                  <a:pt x="719" y="39"/>
                  <a:pt x="718" y="37"/>
                </a:cubicBezTo>
                <a:cubicBezTo>
                  <a:pt x="717" y="35"/>
                  <a:pt x="714" y="34"/>
                  <a:pt x="712" y="34"/>
                </a:cubicBezTo>
                <a:cubicBezTo>
                  <a:pt x="709" y="34"/>
                  <a:pt x="707" y="35"/>
                  <a:pt x="706" y="37"/>
                </a:cubicBezTo>
                <a:cubicBezTo>
                  <a:pt x="705" y="39"/>
                  <a:pt x="704" y="41"/>
                  <a:pt x="704" y="45"/>
                </a:cubicBezTo>
                <a:cubicBezTo>
                  <a:pt x="703" y="48"/>
                  <a:pt x="703" y="53"/>
                  <a:pt x="703" y="60"/>
                </a:cubicBezTo>
                <a:cubicBezTo>
                  <a:pt x="703" y="67"/>
                  <a:pt x="703" y="72"/>
                  <a:pt x="704" y="76"/>
                </a:cubicBezTo>
                <a:cubicBezTo>
                  <a:pt x="704" y="79"/>
                  <a:pt x="705" y="82"/>
                  <a:pt x="706" y="83"/>
                </a:cubicBezTo>
                <a:cubicBezTo>
                  <a:pt x="707" y="85"/>
                  <a:pt x="709" y="86"/>
                  <a:pt x="712" y="86"/>
                </a:cubicBezTo>
                <a:cubicBezTo>
                  <a:pt x="714" y="86"/>
                  <a:pt x="717" y="85"/>
                  <a:pt x="718" y="83"/>
                </a:cubicBezTo>
                <a:cubicBezTo>
                  <a:pt x="719" y="82"/>
                  <a:pt x="720" y="79"/>
                  <a:pt x="720" y="76"/>
                </a:cubicBezTo>
                <a:cubicBezTo>
                  <a:pt x="720" y="73"/>
                  <a:pt x="721" y="67"/>
                  <a:pt x="721" y="60"/>
                </a:cubicBezTo>
                <a:close/>
                <a:moveTo>
                  <a:pt x="782" y="40"/>
                </a:moveTo>
                <a:cubicBezTo>
                  <a:pt x="783" y="45"/>
                  <a:pt x="783" y="51"/>
                  <a:pt x="783" y="60"/>
                </a:cubicBezTo>
                <a:cubicBezTo>
                  <a:pt x="783" y="69"/>
                  <a:pt x="783" y="76"/>
                  <a:pt x="782" y="80"/>
                </a:cubicBezTo>
                <a:cubicBezTo>
                  <a:pt x="781" y="85"/>
                  <a:pt x="780" y="88"/>
                  <a:pt x="778" y="91"/>
                </a:cubicBezTo>
                <a:cubicBezTo>
                  <a:pt x="775" y="94"/>
                  <a:pt x="771" y="96"/>
                  <a:pt x="767" y="96"/>
                </a:cubicBezTo>
                <a:cubicBezTo>
                  <a:pt x="764" y="96"/>
                  <a:pt x="761" y="95"/>
                  <a:pt x="759" y="94"/>
                </a:cubicBezTo>
                <a:cubicBezTo>
                  <a:pt x="758" y="93"/>
                  <a:pt x="756" y="92"/>
                  <a:pt x="755" y="90"/>
                </a:cubicBezTo>
                <a:lnTo>
                  <a:pt x="755" y="121"/>
                </a:lnTo>
                <a:lnTo>
                  <a:pt x="744" y="121"/>
                </a:lnTo>
                <a:lnTo>
                  <a:pt x="744" y="26"/>
                </a:lnTo>
                <a:lnTo>
                  <a:pt x="755" y="26"/>
                </a:lnTo>
                <a:lnTo>
                  <a:pt x="755" y="31"/>
                </a:lnTo>
                <a:cubicBezTo>
                  <a:pt x="756" y="30"/>
                  <a:pt x="757" y="29"/>
                  <a:pt x="759" y="27"/>
                </a:cubicBezTo>
                <a:cubicBezTo>
                  <a:pt x="761" y="25"/>
                  <a:pt x="764" y="25"/>
                  <a:pt x="767" y="25"/>
                </a:cubicBezTo>
                <a:cubicBezTo>
                  <a:pt x="771" y="25"/>
                  <a:pt x="775" y="26"/>
                  <a:pt x="778" y="30"/>
                </a:cubicBezTo>
                <a:cubicBezTo>
                  <a:pt x="780" y="32"/>
                  <a:pt x="781" y="36"/>
                  <a:pt x="782" y="40"/>
                </a:cubicBezTo>
                <a:close/>
                <a:moveTo>
                  <a:pt x="772" y="76"/>
                </a:moveTo>
                <a:cubicBezTo>
                  <a:pt x="772" y="73"/>
                  <a:pt x="772" y="68"/>
                  <a:pt x="772" y="60"/>
                </a:cubicBezTo>
                <a:cubicBezTo>
                  <a:pt x="772" y="53"/>
                  <a:pt x="772" y="47"/>
                  <a:pt x="772" y="44"/>
                </a:cubicBezTo>
                <a:cubicBezTo>
                  <a:pt x="771" y="41"/>
                  <a:pt x="771" y="39"/>
                  <a:pt x="769" y="37"/>
                </a:cubicBezTo>
                <a:cubicBezTo>
                  <a:pt x="768" y="35"/>
                  <a:pt x="766" y="34"/>
                  <a:pt x="764" y="34"/>
                </a:cubicBezTo>
                <a:cubicBezTo>
                  <a:pt x="761" y="34"/>
                  <a:pt x="759" y="35"/>
                  <a:pt x="758" y="36"/>
                </a:cubicBezTo>
                <a:cubicBezTo>
                  <a:pt x="756" y="38"/>
                  <a:pt x="755" y="41"/>
                  <a:pt x="755" y="44"/>
                </a:cubicBezTo>
                <a:lnTo>
                  <a:pt x="755" y="76"/>
                </a:lnTo>
                <a:cubicBezTo>
                  <a:pt x="755" y="80"/>
                  <a:pt x="756" y="82"/>
                  <a:pt x="758" y="84"/>
                </a:cubicBezTo>
                <a:cubicBezTo>
                  <a:pt x="759" y="85"/>
                  <a:pt x="761" y="86"/>
                  <a:pt x="764" y="86"/>
                </a:cubicBezTo>
                <a:cubicBezTo>
                  <a:pt x="766" y="86"/>
                  <a:pt x="768" y="85"/>
                  <a:pt x="769" y="83"/>
                </a:cubicBezTo>
                <a:cubicBezTo>
                  <a:pt x="771" y="82"/>
                  <a:pt x="771" y="80"/>
                  <a:pt x="772" y="76"/>
                </a:cubicBezTo>
                <a:close/>
                <a:moveTo>
                  <a:pt x="832" y="42"/>
                </a:moveTo>
                <a:cubicBezTo>
                  <a:pt x="833" y="46"/>
                  <a:pt x="833" y="52"/>
                  <a:pt x="833" y="60"/>
                </a:cubicBezTo>
                <a:cubicBezTo>
                  <a:pt x="833" y="68"/>
                  <a:pt x="833" y="74"/>
                  <a:pt x="832" y="79"/>
                </a:cubicBezTo>
                <a:cubicBezTo>
                  <a:pt x="831" y="83"/>
                  <a:pt x="830" y="87"/>
                  <a:pt x="828" y="89"/>
                </a:cubicBezTo>
                <a:cubicBezTo>
                  <a:pt x="825" y="94"/>
                  <a:pt x="820" y="96"/>
                  <a:pt x="814" y="96"/>
                </a:cubicBezTo>
                <a:cubicBezTo>
                  <a:pt x="807" y="96"/>
                  <a:pt x="802" y="94"/>
                  <a:pt x="799" y="89"/>
                </a:cubicBezTo>
                <a:cubicBezTo>
                  <a:pt x="797" y="87"/>
                  <a:pt x="796" y="83"/>
                  <a:pt x="795" y="79"/>
                </a:cubicBezTo>
                <a:cubicBezTo>
                  <a:pt x="794" y="74"/>
                  <a:pt x="794" y="68"/>
                  <a:pt x="794" y="60"/>
                </a:cubicBezTo>
                <a:cubicBezTo>
                  <a:pt x="794" y="52"/>
                  <a:pt x="794" y="46"/>
                  <a:pt x="795" y="42"/>
                </a:cubicBezTo>
                <a:cubicBezTo>
                  <a:pt x="796" y="37"/>
                  <a:pt x="797" y="34"/>
                  <a:pt x="799" y="31"/>
                </a:cubicBezTo>
                <a:cubicBezTo>
                  <a:pt x="802" y="27"/>
                  <a:pt x="807" y="25"/>
                  <a:pt x="814" y="25"/>
                </a:cubicBezTo>
                <a:cubicBezTo>
                  <a:pt x="820" y="25"/>
                  <a:pt x="825" y="27"/>
                  <a:pt x="828" y="31"/>
                </a:cubicBezTo>
                <a:cubicBezTo>
                  <a:pt x="830" y="34"/>
                  <a:pt x="831" y="37"/>
                  <a:pt x="832" y="42"/>
                </a:cubicBezTo>
                <a:close/>
                <a:moveTo>
                  <a:pt x="822" y="60"/>
                </a:moveTo>
                <a:cubicBezTo>
                  <a:pt x="822" y="53"/>
                  <a:pt x="822" y="48"/>
                  <a:pt x="822" y="44"/>
                </a:cubicBezTo>
                <a:cubicBezTo>
                  <a:pt x="822" y="41"/>
                  <a:pt x="821" y="39"/>
                  <a:pt x="820" y="37"/>
                </a:cubicBezTo>
                <a:cubicBezTo>
                  <a:pt x="818" y="35"/>
                  <a:pt x="816" y="34"/>
                  <a:pt x="814" y="34"/>
                </a:cubicBezTo>
                <a:cubicBezTo>
                  <a:pt x="811" y="34"/>
                  <a:pt x="809" y="35"/>
                  <a:pt x="808" y="37"/>
                </a:cubicBezTo>
                <a:cubicBezTo>
                  <a:pt x="806" y="39"/>
                  <a:pt x="806" y="41"/>
                  <a:pt x="805" y="45"/>
                </a:cubicBezTo>
                <a:cubicBezTo>
                  <a:pt x="805" y="48"/>
                  <a:pt x="805" y="53"/>
                  <a:pt x="805" y="60"/>
                </a:cubicBezTo>
                <a:cubicBezTo>
                  <a:pt x="805" y="67"/>
                  <a:pt x="805" y="72"/>
                  <a:pt x="805" y="76"/>
                </a:cubicBezTo>
                <a:cubicBezTo>
                  <a:pt x="806" y="79"/>
                  <a:pt x="806" y="82"/>
                  <a:pt x="808" y="83"/>
                </a:cubicBezTo>
                <a:cubicBezTo>
                  <a:pt x="809" y="85"/>
                  <a:pt x="811" y="86"/>
                  <a:pt x="814" y="86"/>
                </a:cubicBezTo>
                <a:cubicBezTo>
                  <a:pt x="816" y="86"/>
                  <a:pt x="818" y="85"/>
                  <a:pt x="820" y="83"/>
                </a:cubicBezTo>
                <a:cubicBezTo>
                  <a:pt x="821" y="82"/>
                  <a:pt x="822" y="79"/>
                  <a:pt x="822" y="76"/>
                </a:cubicBezTo>
                <a:cubicBezTo>
                  <a:pt x="822" y="73"/>
                  <a:pt x="822" y="67"/>
                  <a:pt x="822" y="60"/>
                </a:cubicBezTo>
                <a:close/>
                <a:moveTo>
                  <a:pt x="891" y="112"/>
                </a:moveTo>
                <a:lnTo>
                  <a:pt x="880" y="112"/>
                </a:lnTo>
                <a:lnTo>
                  <a:pt x="880" y="95"/>
                </a:lnTo>
                <a:lnTo>
                  <a:pt x="848" y="95"/>
                </a:lnTo>
                <a:lnTo>
                  <a:pt x="848" y="112"/>
                </a:lnTo>
                <a:lnTo>
                  <a:pt x="838" y="112"/>
                </a:lnTo>
                <a:lnTo>
                  <a:pt x="838" y="85"/>
                </a:lnTo>
                <a:lnTo>
                  <a:pt x="844" y="85"/>
                </a:lnTo>
                <a:cubicBezTo>
                  <a:pt x="848" y="75"/>
                  <a:pt x="850" y="63"/>
                  <a:pt x="850" y="48"/>
                </a:cubicBezTo>
                <a:lnTo>
                  <a:pt x="850" y="26"/>
                </a:lnTo>
                <a:lnTo>
                  <a:pt x="885" y="26"/>
                </a:lnTo>
                <a:lnTo>
                  <a:pt x="885" y="85"/>
                </a:lnTo>
                <a:lnTo>
                  <a:pt x="891" y="85"/>
                </a:lnTo>
                <a:lnTo>
                  <a:pt x="891" y="112"/>
                </a:lnTo>
                <a:close/>
                <a:moveTo>
                  <a:pt x="874" y="85"/>
                </a:moveTo>
                <a:lnTo>
                  <a:pt x="874" y="35"/>
                </a:lnTo>
                <a:lnTo>
                  <a:pt x="860" y="35"/>
                </a:lnTo>
                <a:lnTo>
                  <a:pt x="860" y="50"/>
                </a:lnTo>
                <a:cubicBezTo>
                  <a:pt x="860" y="58"/>
                  <a:pt x="860" y="65"/>
                  <a:pt x="859" y="70"/>
                </a:cubicBezTo>
                <a:cubicBezTo>
                  <a:pt x="858" y="75"/>
                  <a:pt x="857" y="80"/>
                  <a:pt x="855" y="85"/>
                </a:cubicBezTo>
                <a:lnTo>
                  <a:pt x="874" y="85"/>
                </a:lnTo>
                <a:close/>
              </a:path>
            </a:pathLst>
          </a:custGeom>
          <a:solidFill>
            <a:srgbClr val="2B2A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4" name="Freeform 61"/>
          <p:cNvSpPr>
            <a:spLocks noEditPoints="1"/>
          </p:cNvSpPr>
          <p:nvPr/>
        </p:nvSpPr>
        <p:spPr bwMode="auto">
          <a:xfrm>
            <a:off x="2353390" y="3476742"/>
            <a:ext cx="446914" cy="57616"/>
          </a:xfrm>
          <a:custGeom>
            <a:avLst/>
            <a:gdLst>
              <a:gd name="T0" fmla="*/ 28 w 560"/>
              <a:gd name="T1" fmla="*/ 19 h 73"/>
              <a:gd name="T2" fmla="*/ 45 w 560"/>
              <a:gd name="T3" fmla="*/ 57 h 73"/>
              <a:gd name="T4" fmla="*/ 10 w 560"/>
              <a:gd name="T5" fmla="*/ 70 h 73"/>
              <a:gd name="T6" fmla="*/ 9 w 560"/>
              <a:gd name="T7" fmla="*/ 51 h 73"/>
              <a:gd name="T8" fmla="*/ 27 w 560"/>
              <a:gd name="T9" fmla="*/ 65 h 73"/>
              <a:gd name="T10" fmla="*/ 39 w 560"/>
              <a:gd name="T11" fmla="*/ 50 h 73"/>
              <a:gd name="T12" fmla="*/ 28 w 560"/>
              <a:gd name="T13" fmla="*/ 26 h 73"/>
              <a:gd name="T14" fmla="*/ 10 w 560"/>
              <a:gd name="T15" fmla="*/ 42 h 73"/>
              <a:gd name="T16" fmla="*/ 58 w 560"/>
              <a:gd name="T17" fmla="*/ 33 h 73"/>
              <a:gd name="T18" fmla="*/ 91 w 560"/>
              <a:gd name="T19" fmla="*/ 23 h 73"/>
              <a:gd name="T20" fmla="*/ 86 w 560"/>
              <a:gd name="T21" fmla="*/ 45 h 73"/>
              <a:gd name="T22" fmla="*/ 71 w 560"/>
              <a:gd name="T23" fmla="*/ 73 h 73"/>
              <a:gd name="T24" fmla="*/ 72 w 560"/>
              <a:gd name="T25" fmla="*/ 66 h 73"/>
              <a:gd name="T26" fmla="*/ 81 w 560"/>
              <a:gd name="T27" fmla="*/ 52 h 73"/>
              <a:gd name="T28" fmla="*/ 70 w 560"/>
              <a:gd name="T29" fmla="*/ 42 h 73"/>
              <a:gd name="T30" fmla="*/ 86 w 560"/>
              <a:gd name="T31" fmla="*/ 33 h 73"/>
              <a:gd name="T32" fmla="*/ 72 w 560"/>
              <a:gd name="T33" fmla="*/ 27 h 73"/>
              <a:gd name="T34" fmla="*/ 104 w 560"/>
              <a:gd name="T35" fmla="*/ 62 h 73"/>
              <a:gd name="T36" fmla="*/ 102 w 560"/>
              <a:gd name="T37" fmla="*/ 72 h 73"/>
              <a:gd name="T38" fmla="*/ 168 w 560"/>
              <a:gd name="T39" fmla="*/ 55 h 73"/>
              <a:gd name="T40" fmla="*/ 211 w 560"/>
              <a:gd name="T41" fmla="*/ 72 h 73"/>
              <a:gd name="T42" fmla="*/ 165 w 560"/>
              <a:gd name="T43" fmla="*/ 72 h 73"/>
              <a:gd name="T44" fmla="*/ 241 w 560"/>
              <a:gd name="T45" fmla="*/ 20 h 73"/>
              <a:gd name="T46" fmla="*/ 260 w 560"/>
              <a:gd name="T47" fmla="*/ 72 h 73"/>
              <a:gd name="T48" fmla="*/ 241 w 560"/>
              <a:gd name="T49" fmla="*/ 58 h 73"/>
              <a:gd name="T50" fmla="*/ 221 w 560"/>
              <a:gd name="T51" fmla="*/ 72 h 73"/>
              <a:gd name="T52" fmla="*/ 231 w 560"/>
              <a:gd name="T53" fmla="*/ 63 h 73"/>
              <a:gd name="T54" fmla="*/ 293 w 560"/>
              <a:gd name="T55" fmla="*/ 20 h 73"/>
              <a:gd name="T56" fmla="*/ 307 w 560"/>
              <a:gd name="T57" fmla="*/ 40 h 73"/>
              <a:gd name="T58" fmla="*/ 329 w 560"/>
              <a:gd name="T59" fmla="*/ 54 h 73"/>
              <a:gd name="T60" fmla="*/ 305 w 560"/>
              <a:gd name="T61" fmla="*/ 72 h 73"/>
              <a:gd name="T62" fmla="*/ 293 w 560"/>
              <a:gd name="T63" fmla="*/ 65 h 73"/>
              <a:gd name="T64" fmla="*/ 318 w 560"/>
              <a:gd name="T65" fmla="*/ 61 h 73"/>
              <a:gd name="T66" fmla="*/ 314 w 560"/>
              <a:gd name="T67" fmla="*/ 48 h 73"/>
              <a:gd name="T68" fmla="*/ 293 w 560"/>
              <a:gd name="T69" fmla="*/ 65 h 73"/>
              <a:gd name="T70" fmla="*/ 364 w 560"/>
              <a:gd name="T71" fmla="*/ 61 h 73"/>
              <a:gd name="T72" fmla="*/ 390 w 560"/>
              <a:gd name="T73" fmla="*/ 72 h 73"/>
              <a:gd name="T74" fmla="*/ 366 w 560"/>
              <a:gd name="T75" fmla="*/ 72 h 73"/>
              <a:gd name="T76" fmla="*/ 344 w 560"/>
              <a:gd name="T77" fmla="*/ 72 h 73"/>
              <a:gd name="T78" fmla="*/ 442 w 560"/>
              <a:gd name="T79" fmla="*/ 54 h 73"/>
              <a:gd name="T80" fmla="*/ 426 w 560"/>
              <a:gd name="T81" fmla="*/ 73 h 73"/>
              <a:gd name="T82" fmla="*/ 406 w 560"/>
              <a:gd name="T83" fmla="*/ 51 h 73"/>
              <a:gd name="T84" fmla="*/ 433 w 560"/>
              <a:gd name="T85" fmla="*/ 19 h 73"/>
              <a:gd name="T86" fmla="*/ 453 w 560"/>
              <a:gd name="T87" fmla="*/ 48 h 73"/>
              <a:gd name="T88" fmla="*/ 418 w 560"/>
              <a:gd name="T89" fmla="*/ 62 h 73"/>
              <a:gd name="T90" fmla="*/ 442 w 560"/>
              <a:gd name="T91" fmla="*/ 54 h 73"/>
              <a:gd name="T92" fmla="*/ 446 w 560"/>
              <a:gd name="T93" fmla="*/ 39 h 73"/>
              <a:gd name="T94" fmla="*/ 423 w 560"/>
              <a:gd name="T95" fmla="*/ 30 h 73"/>
              <a:gd name="T96" fmla="*/ 479 w 560"/>
              <a:gd name="T97" fmla="*/ 20 h 73"/>
              <a:gd name="T98" fmla="*/ 503 w 560"/>
              <a:gd name="T99" fmla="*/ 20 h 73"/>
              <a:gd name="T100" fmla="*/ 492 w 560"/>
              <a:gd name="T101" fmla="*/ 72 h 73"/>
              <a:gd name="T102" fmla="*/ 468 w 560"/>
              <a:gd name="T103" fmla="*/ 72 h 73"/>
              <a:gd name="T104" fmla="*/ 525 w 560"/>
              <a:gd name="T105" fmla="*/ 20 h 73"/>
              <a:gd name="T106" fmla="*/ 539 w 560"/>
              <a:gd name="T107" fmla="*/ 40 h 73"/>
              <a:gd name="T108" fmla="*/ 560 w 560"/>
              <a:gd name="T109" fmla="*/ 54 h 73"/>
              <a:gd name="T110" fmla="*/ 536 w 560"/>
              <a:gd name="T111" fmla="*/ 72 h 73"/>
              <a:gd name="T112" fmla="*/ 525 w 560"/>
              <a:gd name="T113" fmla="*/ 65 h 73"/>
              <a:gd name="T114" fmla="*/ 550 w 560"/>
              <a:gd name="T115" fmla="*/ 61 h 73"/>
              <a:gd name="T116" fmla="*/ 546 w 560"/>
              <a:gd name="T117" fmla="*/ 48 h 73"/>
              <a:gd name="T118" fmla="*/ 525 w 560"/>
              <a:gd name="T119" fmla="*/ 65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60" h="73">
                <a:moveTo>
                  <a:pt x="0" y="52"/>
                </a:moveTo>
                <a:cubicBezTo>
                  <a:pt x="0" y="42"/>
                  <a:pt x="3" y="34"/>
                  <a:pt x="9" y="27"/>
                </a:cubicBezTo>
                <a:cubicBezTo>
                  <a:pt x="14" y="22"/>
                  <a:pt x="20" y="19"/>
                  <a:pt x="28" y="19"/>
                </a:cubicBezTo>
                <a:cubicBezTo>
                  <a:pt x="34" y="19"/>
                  <a:pt x="39" y="21"/>
                  <a:pt x="43" y="25"/>
                </a:cubicBezTo>
                <a:cubicBezTo>
                  <a:pt x="47" y="29"/>
                  <a:pt x="49" y="34"/>
                  <a:pt x="49" y="41"/>
                </a:cubicBezTo>
                <a:cubicBezTo>
                  <a:pt x="49" y="47"/>
                  <a:pt x="48" y="52"/>
                  <a:pt x="45" y="57"/>
                </a:cubicBezTo>
                <a:cubicBezTo>
                  <a:pt x="43" y="62"/>
                  <a:pt x="40" y="66"/>
                  <a:pt x="35" y="69"/>
                </a:cubicBezTo>
                <a:cubicBezTo>
                  <a:pt x="31" y="72"/>
                  <a:pt x="26" y="73"/>
                  <a:pt x="21" y="73"/>
                </a:cubicBezTo>
                <a:cubicBezTo>
                  <a:pt x="17" y="73"/>
                  <a:pt x="13" y="72"/>
                  <a:pt x="10" y="70"/>
                </a:cubicBezTo>
                <a:cubicBezTo>
                  <a:pt x="7" y="69"/>
                  <a:pt x="4" y="66"/>
                  <a:pt x="2" y="63"/>
                </a:cubicBezTo>
                <a:cubicBezTo>
                  <a:pt x="1" y="60"/>
                  <a:pt x="0" y="56"/>
                  <a:pt x="0" y="52"/>
                </a:cubicBezTo>
                <a:close/>
                <a:moveTo>
                  <a:pt x="9" y="51"/>
                </a:moveTo>
                <a:cubicBezTo>
                  <a:pt x="9" y="56"/>
                  <a:pt x="10" y="60"/>
                  <a:pt x="12" y="62"/>
                </a:cubicBezTo>
                <a:cubicBezTo>
                  <a:pt x="15" y="65"/>
                  <a:pt x="18" y="66"/>
                  <a:pt x="21" y="66"/>
                </a:cubicBezTo>
                <a:cubicBezTo>
                  <a:pt x="23" y="66"/>
                  <a:pt x="25" y="66"/>
                  <a:pt x="27" y="65"/>
                </a:cubicBezTo>
                <a:cubicBezTo>
                  <a:pt x="29" y="64"/>
                  <a:pt x="30" y="63"/>
                  <a:pt x="32" y="62"/>
                </a:cubicBezTo>
                <a:cubicBezTo>
                  <a:pt x="34" y="60"/>
                  <a:pt x="35" y="58"/>
                  <a:pt x="36" y="56"/>
                </a:cubicBezTo>
                <a:cubicBezTo>
                  <a:pt x="37" y="54"/>
                  <a:pt x="38" y="52"/>
                  <a:pt x="39" y="50"/>
                </a:cubicBezTo>
                <a:cubicBezTo>
                  <a:pt x="40" y="47"/>
                  <a:pt x="40" y="44"/>
                  <a:pt x="40" y="41"/>
                </a:cubicBezTo>
                <a:cubicBezTo>
                  <a:pt x="40" y="36"/>
                  <a:pt x="39" y="32"/>
                  <a:pt x="37" y="30"/>
                </a:cubicBezTo>
                <a:cubicBezTo>
                  <a:pt x="34" y="27"/>
                  <a:pt x="31" y="26"/>
                  <a:pt x="28" y="26"/>
                </a:cubicBezTo>
                <a:cubicBezTo>
                  <a:pt x="25" y="26"/>
                  <a:pt x="23" y="26"/>
                  <a:pt x="20" y="28"/>
                </a:cubicBezTo>
                <a:cubicBezTo>
                  <a:pt x="18" y="29"/>
                  <a:pt x="16" y="31"/>
                  <a:pt x="14" y="34"/>
                </a:cubicBezTo>
                <a:cubicBezTo>
                  <a:pt x="12" y="36"/>
                  <a:pt x="11" y="39"/>
                  <a:pt x="10" y="42"/>
                </a:cubicBezTo>
                <a:cubicBezTo>
                  <a:pt x="9" y="46"/>
                  <a:pt x="9" y="49"/>
                  <a:pt x="9" y="51"/>
                </a:cubicBezTo>
                <a:close/>
                <a:moveTo>
                  <a:pt x="67" y="34"/>
                </a:moveTo>
                <a:lnTo>
                  <a:pt x="58" y="33"/>
                </a:lnTo>
                <a:cubicBezTo>
                  <a:pt x="61" y="27"/>
                  <a:pt x="63" y="24"/>
                  <a:pt x="66" y="22"/>
                </a:cubicBezTo>
                <a:cubicBezTo>
                  <a:pt x="69" y="20"/>
                  <a:pt x="73" y="19"/>
                  <a:pt x="78" y="19"/>
                </a:cubicBezTo>
                <a:cubicBezTo>
                  <a:pt x="83" y="19"/>
                  <a:pt x="88" y="20"/>
                  <a:pt x="91" y="23"/>
                </a:cubicBezTo>
                <a:cubicBezTo>
                  <a:pt x="93" y="25"/>
                  <a:pt x="95" y="28"/>
                  <a:pt x="95" y="32"/>
                </a:cubicBezTo>
                <a:cubicBezTo>
                  <a:pt x="95" y="35"/>
                  <a:pt x="94" y="38"/>
                  <a:pt x="93" y="40"/>
                </a:cubicBezTo>
                <a:cubicBezTo>
                  <a:pt x="91" y="42"/>
                  <a:pt x="89" y="44"/>
                  <a:pt x="86" y="45"/>
                </a:cubicBezTo>
                <a:cubicBezTo>
                  <a:pt x="90" y="48"/>
                  <a:pt x="92" y="52"/>
                  <a:pt x="92" y="56"/>
                </a:cubicBezTo>
                <a:cubicBezTo>
                  <a:pt x="92" y="61"/>
                  <a:pt x="90" y="64"/>
                  <a:pt x="87" y="68"/>
                </a:cubicBezTo>
                <a:cubicBezTo>
                  <a:pt x="83" y="71"/>
                  <a:pt x="78" y="73"/>
                  <a:pt x="71" y="73"/>
                </a:cubicBezTo>
                <a:cubicBezTo>
                  <a:pt x="60" y="73"/>
                  <a:pt x="53" y="68"/>
                  <a:pt x="51" y="57"/>
                </a:cubicBezTo>
                <a:lnTo>
                  <a:pt x="59" y="57"/>
                </a:lnTo>
                <a:cubicBezTo>
                  <a:pt x="61" y="63"/>
                  <a:pt x="65" y="66"/>
                  <a:pt x="72" y="66"/>
                </a:cubicBezTo>
                <a:cubicBezTo>
                  <a:pt x="75" y="66"/>
                  <a:pt x="78" y="65"/>
                  <a:pt x="80" y="64"/>
                </a:cubicBezTo>
                <a:cubicBezTo>
                  <a:pt x="82" y="62"/>
                  <a:pt x="83" y="60"/>
                  <a:pt x="83" y="57"/>
                </a:cubicBezTo>
                <a:cubicBezTo>
                  <a:pt x="83" y="55"/>
                  <a:pt x="82" y="53"/>
                  <a:pt x="81" y="52"/>
                </a:cubicBezTo>
                <a:cubicBezTo>
                  <a:pt x="80" y="50"/>
                  <a:pt x="79" y="49"/>
                  <a:pt x="77" y="49"/>
                </a:cubicBezTo>
                <a:cubicBezTo>
                  <a:pt x="75" y="49"/>
                  <a:pt x="72" y="49"/>
                  <a:pt x="69" y="49"/>
                </a:cubicBezTo>
                <a:lnTo>
                  <a:pt x="70" y="42"/>
                </a:lnTo>
                <a:cubicBezTo>
                  <a:pt x="71" y="42"/>
                  <a:pt x="72" y="42"/>
                  <a:pt x="73" y="42"/>
                </a:cubicBezTo>
                <a:cubicBezTo>
                  <a:pt x="77" y="42"/>
                  <a:pt x="81" y="41"/>
                  <a:pt x="83" y="40"/>
                </a:cubicBezTo>
                <a:cubicBezTo>
                  <a:pt x="85" y="38"/>
                  <a:pt x="86" y="36"/>
                  <a:pt x="86" y="33"/>
                </a:cubicBezTo>
                <a:cubicBezTo>
                  <a:pt x="86" y="30"/>
                  <a:pt x="86" y="29"/>
                  <a:pt x="84" y="27"/>
                </a:cubicBezTo>
                <a:cubicBezTo>
                  <a:pt x="83" y="26"/>
                  <a:pt x="80" y="26"/>
                  <a:pt x="77" y="26"/>
                </a:cubicBezTo>
                <a:cubicBezTo>
                  <a:pt x="75" y="26"/>
                  <a:pt x="74" y="26"/>
                  <a:pt x="72" y="27"/>
                </a:cubicBezTo>
                <a:cubicBezTo>
                  <a:pt x="70" y="27"/>
                  <a:pt x="68" y="30"/>
                  <a:pt x="67" y="34"/>
                </a:cubicBezTo>
                <a:close/>
                <a:moveTo>
                  <a:pt x="102" y="72"/>
                </a:moveTo>
                <a:lnTo>
                  <a:pt x="104" y="62"/>
                </a:lnTo>
                <a:lnTo>
                  <a:pt x="114" y="62"/>
                </a:lnTo>
                <a:lnTo>
                  <a:pt x="112" y="72"/>
                </a:lnTo>
                <a:lnTo>
                  <a:pt x="102" y="72"/>
                </a:lnTo>
                <a:close/>
                <a:moveTo>
                  <a:pt x="171" y="0"/>
                </a:moveTo>
                <a:lnTo>
                  <a:pt x="180" y="0"/>
                </a:lnTo>
                <a:lnTo>
                  <a:pt x="168" y="55"/>
                </a:lnTo>
                <a:lnTo>
                  <a:pt x="217" y="0"/>
                </a:lnTo>
                <a:lnTo>
                  <a:pt x="226" y="0"/>
                </a:lnTo>
                <a:lnTo>
                  <a:pt x="211" y="72"/>
                </a:lnTo>
                <a:lnTo>
                  <a:pt x="202" y="72"/>
                </a:lnTo>
                <a:lnTo>
                  <a:pt x="214" y="17"/>
                </a:lnTo>
                <a:lnTo>
                  <a:pt x="165" y="72"/>
                </a:lnTo>
                <a:lnTo>
                  <a:pt x="156" y="72"/>
                </a:lnTo>
                <a:lnTo>
                  <a:pt x="171" y="0"/>
                </a:lnTo>
                <a:close/>
                <a:moveTo>
                  <a:pt x="241" y="20"/>
                </a:moveTo>
                <a:lnTo>
                  <a:pt x="280" y="20"/>
                </a:lnTo>
                <a:lnTo>
                  <a:pt x="269" y="72"/>
                </a:lnTo>
                <a:lnTo>
                  <a:pt x="260" y="72"/>
                </a:lnTo>
                <a:lnTo>
                  <a:pt x="270" y="27"/>
                </a:lnTo>
                <a:lnTo>
                  <a:pt x="248" y="27"/>
                </a:lnTo>
                <a:lnTo>
                  <a:pt x="241" y="58"/>
                </a:lnTo>
                <a:cubicBezTo>
                  <a:pt x="240" y="64"/>
                  <a:pt x="239" y="67"/>
                  <a:pt x="237" y="69"/>
                </a:cubicBezTo>
                <a:cubicBezTo>
                  <a:pt x="235" y="72"/>
                  <a:pt x="232" y="73"/>
                  <a:pt x="229" y="73"/>
                </a:cubicBezTo>
                <a:cubicBezTo>
                  <a:pt x="227" y="73"/>
                  <a:pt x="224" y="72"/>
                  <a:pt x="221" y="72"/>
                </a:cubicBezTo>
                <a:lnTo>
                  <a:pt x="223" y="65"/>
                </a:lnTo>
                <a:cubicBezTo>
                  <a:pt x="224" y="65"/>
                  <a:pt x="225" y="65"/>
                  <a:pt x="226" y="65"/>
                </a:cubicBezTo>
                <a:cubicBezTo>
                  <a:pt x="229" y="65"/>
                  <a:pt x="230" y="64"/>
                  <a:pt x="231" y="63"/>
                </a:cubicBezTo>
                <a:cubicBezTo>
                  <a:pt x="232" y="62"/>
                  <a:pt x="232" y="59"/>
                  <a:pt x="234" y="53"/>
                </a:cubicBezTo>
                <a:lnTo>
                  <a:pt x="241" y="20"/>
                </a:lnTo>
                <a:close/>
                <a:moveTo>
                  <a:pt x="293" y="20"/>
                </a:moveTo>
                <a:lnTo>
                  <a:pt x="302" y="20"/>
                </a:lnTo>
                <a:lnTo>
                  <a:pt x="298" y="40"/>
                </a:lnTo>
                <a:lnTo>
                  <a:pt x="307" y="40"/>
                </a:lnTo>
                <a:cubicBezTo>
                  <a:pt x="313" y="40"/>
                  <a:pt x="318" y="41"/>
                  <a:pt x="320" y="41"/>
                </a:cubicBezTo>
                <a:cubicBezTo>
                  <a:pt x="323" y="42"/>
                  <a:pt x="325" y="44"/>
                  <a:pt x="326" y="46"/>
                </a:cubicBezTo>
                <a:cubicBezTo>
                  <a:pt x="328" y="49"/>
                  <a:pt x="329" y="51"/>
                  <a:pt x="329" y="54"/>
                </a:cubicBezTo>
                <a:cubicBezTo>
                  <a:pt x="329" y="58"/>
                  <a:pt x="328" y="61"/>
                  <a:pt x="326" y="64"/>
                </a:cubicBezTo>
                <a:cubicBezTo>
                  <a:pt x="324" y="67"/>
                  <a:pt x="321" y="69"/>
                  <a:pt x="318" y="70"/>
                </a:cubicBezTo>
                <a:cubicBezTo>
                  <a:pt x="315" y="71"/>
                  <a:pt x="311" y="72"/>
                  <a:pt x="305" y="72"/>
                </a:cubicBezTo>
                <a:lnTo>
                  <a:pt x="283" y="72"/>
                </a:lnTo>
                <a:lnTo>
                  <a:pt x="293" y="20"/>
                </a:lnTo>
                <a:close/>
                <a:moveTo>
                  <a:pt x="293" y="65"/>
                </a:moveTo>
                <a:lnTo>
                  <a:pt x="304" y="65"/>
                </a:lnTo>
                <a:cubicBezTo>
                  <a:pt x="308" y="65"/>
                  <a:pt x="312" y="65"/>
                  <a:pt x="313" y="64"/>
                </a:cubicBezTo>
                <a:cubicBezTo>
                  <a:pt x="315" y="63"/>
                  <a:pt x="317" y="62"/>
                  <a:pt x="318" y="61"/>
                </a:cubicBezTo>
                <a:cubicBezTo>
                  <a:pt x="319" y="59"/>
                  <a:pt x="320" y="57"/>
                  <a:pt x="320" y="55"/>
                </a:cubicBezTo>
                <a:cubicBezTo>
                  <a:pt x="320" y="53"/>
                  <a:pt x="319" y="52"/>
                  <a:pt x="318" y="50"/>
                </a:cubicBezTo>
                <a:cubicBezTo>
                  <a:pt x="317" y="49"/>
                  <a:pt x="316" y="48"/>
                  <a:pt x="314" y="48"/>
                </a:cubicBezTo>
                <a:cubicBezTo>
                  <a:pt x="313" y="47"/>
                  <a:pt x="310" y="47"/>
                  <a:pt x="307" y="47"/>
                </a:cubicBezTo>
                <a:lnTo>
                  <a:pt x="296" y="47"/>
                </a:lnTo>
                <a:lnTo>
                  <a:pt x="293" y="65"/>
                </a:lnTo>
                <a:close/>
                <a:moveTo>
                  <a:pt x="346" y="20"/>
                </a:moveTo>
                <a:lnTo>
                  <a:pt x="359" y="20"/>
                </a:lnTo>
                <a:lnTo>
                  <a:pt x="364" y="61"/>
                </a:lnTo>
                <a:lnTo>
                  <a:pt x="388" y="20"/>
                </a:lnTo>
                <a:lnTo>
                  <a:pt x="401" y="20"/>
                </a:lnTo>
                <a:lnTo>
                  <a:pt x="390" y="72"/>
                </a:lnTo>
                <a:lnTo>
                  <a:pt x="381" y="72"/>
                </a:lnTo>
                <a:lnTo>
                  <a:pt x="390" y="30"/>
                </a:lnTo>
                <a:lnTo>
                  <a:pt x="366" y="72"/>
                </a:lnTo>
                <a:lnTo>
                  <a:pt x="358" y="72"/>
                </a:lnTo>
                <a:lnTo>
                  <a:pt x="353" y="29"/>
                </a:lnTo>
                <a:lnTo>
                  <a:pt x="344" y="72"/>
                </a:lnTo>
                <a:lnTo>
                  <a:pt x="335" y="72"/>
                </a:lnTo>
                <a:lnTo>
                  <a:pt x="346" y="20"/>
                </a:lnTo>
                <a:close/>
                <a:moveTo>
                  <a:pt x="442" y="54"/>
                </a:moveTo>
                <a:lnTo>
                  <a:pt x="451" y="55"/>
                </a:lnTo>
                <a:cubicBezTo>
                  <a:pt x="449" y="59"/>
                  <a:pt x="447" y="63"/>
                  <a:pt x="442" y="67"/>
                </a:cubicBezTo>
                <a:cubicBezTo>
                  <a:pt x="438" y="71"/>
                  <a:pt x="432" y="73"/>
                  <a:pt x="426" y="73"/>
                </a:cubicBezTo>
                <a:cubicBezTo>
                  <a:pt x="422" y="73"/>
                  <a:pt x="419" y="72"/>
                  <a:pt x="416" y="70"/>
                </a:cubicBezTo>
                <a:cubicBezTo>
                  <a:pt x="412" y="69"/>
                  <a:pt x="410" y="66"/>
                  <a:pt x="408" y="63"/>
                </a:cubicBezTo>
                <a:cubicBezTo>
                  <a:pt x="407" y="59"/>
                  <a:pt x="406" y="55"/>
                  <a:pt x="406" y="51"/>
                </a:cubicBezTo>
                <a:cubicBezTo>
                  <a:pt x="406" y="45"/>
                  <a:pt x="407" y="40"/>
                  <a:pt x="410" y="35"/>
                </a:cubicBezTo>
                <a:cubicBezTo>
                  <a:pt x="412" y="29"/>
                  <a:pt x="416" y="25"/>
                  <a:pt x="420" y="23"/>
                </a:cubicBezTo>
                <a:cubicBezTo>
                  <a:pt x="424" y="20"/>
                  <a:pt x="429" y="19"/>
                  <a:pt x="433" y="19"/>
                </a:cubicBezTo>
                <a:cubicBezTo>
                  <a:pt x="440" y="19"/>
                  <a:pt x="445" y="21"/>
                  <a:pt x="448" y="25"/>
                </a:cubicBezTo>
                <a:cubicBezTo>
                  <a:pt x="452" y="29"/>
                  <a:pt x="454" y="34"/>
                  <a:pt x="454" y="40"/>
                </a:cubicBezTo>
                <a:cubicBezTo>
                  <a:pt x="454" y="43"/>
                  <a:pt x="454" y="45"/>
                  <a:pt x="453" y="48"/>
                </a:cubicBezTo>
                <a:lnTo>
                  <a:pt x="415" y="48"/>
                </a:lnTo>
                <a:cubicBezTo>
                  <a:pt x="415" y="49"/>
                  <a:pt x="415" y="50"/>
                  <a:pt x="415" y="51"/>
                </a:cubicBezTo>
                <a:cubicBezTo>
                  <a:pt x="415" y="56"/>
                  <a:pt x="416" y="59"/>
                  <a:pt x="418" y="62"/>
                </a:cubicBezTo>
                <a:cubicBezTo>
                  <a:pt x="420" y="65"/>
                  <a:pt x="423" y="66"/>
                  <a:pt x="426" y="66"/>
                </a:cubicBezTo>
                <a:cubicBezTo>
                  <a:pt x="429" y="66"/>
                  <a:pt x="432" y="65"/>
                  <a:pt x="435" y="63"/>
                </a:cubicBezTo>
                <a:cubicBezTo>
                  <a:pt x="438" y="61"/>
                  <a:pt x="440" y="58"/>
                  <a:pt x="442" y="54"/>
                </a:cubicBezTo>
                <a:close/>
                <a:moveTo>
                  <a:pt x="416" y="41"/>
                </a:moveTo>
                <a:lnTo>
                  <a:pt x="446" y="41"/>
                </a:lnTo>
                <a:cubicBezTo>
                  <a:pt x="446" y="40"/>
                  <a:pt x="446" y="40"/>
                  <a:pt x="446" y="39"/>
                </a:cubicBezTo>
                <a:cubicBezTo>
                  <a:pt x="446" y="35"/>
                  <a:pt x="444" y="32"/>
                  <a:pt x="442" y="29"/>
                </a:cubicBezTo>
                <a:cubicBezTo>
                  <a:pt x="440" y="27"/>
                  <a:pt x="437" y="26"/>
                  <a:pt x="434" y="26"/>
                </a:cubicBezTo>
                <a:cubicBezTo>
                  <a:pt x="430" y="26"/>
                  <a:pt x="426" y="27"/>
                  <a:pt x="423" y="30"/>
                </a:cubicBezTo>
                <a:cubicBezTo>
                  <a:pt x="420" y="32"/>
                  <a:pt x="418" y="36"/>
                  <a:pt x="416" y="41"/>
                </a:cubicBezTo>
                <a:close/>
                <a:moveTo>
                  <a:pt x="470" y="20"/>
                </a:moveTo>
                <a:lnTo>
                  <a:pt x="479" y="20"/>
                </a:lnTo>
                <a:lnTo>
                  <a:pt x="474" y="42"/>
                </a:lnTo>
                <a:lnTo>
                  <a:pt x="498" y="42"/>
                </a:lnTo>
                <a:lnTo>
                  <a:pt x="503" y="20"/>
                </a:lnTo>
                <a:lnTo>
                  <a:pt x="512" y="20"/>
                </a:lnTo>
                <a:lnTo>
                  <a:pt x="501" y="72"/>
                </a:lnTo>
                <a:lnTo>
                  <a:pt x="492" y="72"/>
                </a:lnTo>
                <a:lnTo>
                  <a:pt x="497" y="49"/>
                </a:lnTo>
                <a:lnTo>
                  <a:pt x="473" y="49"/>
                </a:lnTo>
                <a:lnTo>
                  <a:pt x="468" y="72"/>
                </a:lnTo>
                <a:lnTo>
                  <a:pt x="459" y="72"/>
                </a:lnTo>
                <a:lnTo>
                  <a:pt x="470" y="20"/>
                </a:lnTo>
                <a:close/>
                <a:moveTo>
                  <a:pt x="525" y="20"/>
                </a:moveTo>
                <a:lnTo>
                  <a:pt x="534" y="20"/>
                </a:lnTo>
                <a:lnTo>
                  <a:pt x="530" y="40"/>
                </a:lnTo>
                <a:lnTo>
                  <a:pt x="539" y="40"/>
                </a:lnTo>
                <a:cubicBezTo>
                  <a:pt x="545" y="40"/>
                  <a:pt x="550" y="41"/>
                  <a:pt x="552" y="41"/>
                </a:cubicBezTo>
                <a:cubicBezTo>
                  <a:pt x="555" y="42"/>
                  <a:pt x="557" y="44"/>
                  <a:pt x="558" y="46"/>
                </a:cubicBezTo>
                <a:cubicBezTo>
                  <a:pt x="560" y="49"/>
                  <a:pt x="560" y="51"/>
                  <a:pt x="560" y="54"/>
                </a:cubicBezTo>
                <a:cubicBezTo>
                  <a:pt x="560" y="58"/>
                  <a:pt x="559" y="61"/>
                  <a:pt x="557" y="64"/>
                </a:cubicBezTo>
                <a:cubicBezTo>
                  <a:pt x="555" y="67"/>
                  <a:pt x="553" y="69"/>
                  <a:pt x="550" y="70"/>
                </a:cubicBezTo>
                <a:cubicBezTo>
                  <a:pt x="547" y="71"/>
                  <a:pt x="543" y="72"/>
                  <a:pt x="536" y="72"/>
                </a:cubicBezTo>
                <a:lnTo>
                  <a:pt x="514" y="72"/>
                </a:lnTo>
                <a:lnTo>
                  <a:pt x="525" y="20"/>
                </a:lnTo>
                <a:close/>
                <a:moveTo>
                  <a:pt x="525" y="65"/>
                </a:moveTo>
                <a:lnTo>
                  <a:pt x="536" y="65"/>
                </a:lnTo>
                <a:cubicBezTo>
                  <a:pt x="540" y="65"/>
                  <a:pt x="543" y="65"/>
                  <a:pt x="545" y="64"/>
                </a:cubicBezTo>
                <a:cubicBezTo>
                  <a:pt x="547" y="63"/>
                  <a:pt x="548" y="62"/>
                  <a:pt x="550" y="61"/>
                </a:cubicBezTo>
                <a:cubicBezTo>
                  <a:pt x="551" y="59"/>
                  <a:pt x="552" y="57"/>
                  <a:pt x="552" y="55"/>
                </a:cubicBezTo>
                <a:cubicBezTo>
                  <a:pt x="552" y="53"/>
                  <a:pt x="551" y="52"/>
                  <a:pt x="550" y="50"/>
                </a:cubicBezTo>
                <a:cubicBezTo>
                  <a:pt x="549" y="49"/>
                  <a:pt x="548" y="48"/>
                  <a:pt x="546" y="48"/>
                </a:cubicBezTo>
                <a:cubicBezTo>
                  <a:pt x="545" y="47"/>
                  <a:pt x="542" y="47"/>
                  <a:pt x="538" y="47"/>
                </a:cubicBezTo>
                <a:lnTo>
                  <a:pt x="528" y="47"/>
                </a:lnTo>
                <a:lnTo>
                  <a:pt x="525" y="65"/>
                </a:lnTo>
                <a:close/>
              </a:path>
            </a:pathLst>
          </a:custGeom>
          <a:solidFill>
            <a:srgbClr val="56698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5" name="Freeform 62"/>
          <p:cNvSpPr>
            <a:spLocks noEditPoints="1"/>
          </p:cNvSpPr>
          <p:nvPr/>
        </p:nvSpPr>
        <p:spPr bwMode="auto">
          <a:xfrm>
            <a:off x="5280909" y="2856980"/>
            <a:ext cx="445356" cy="189978"/>
          </a:xfrm>
          <a:custGeom>
            <a:avLst/>
            <a:gdLst>
              <a:gd name="T0" fmla="*/ 40 w 557"/>
              <a:gd name="T1" fmla="*/ 0 h 239"/>
              <a:gd name="T2" fmla="*/ 44 w 557"/>
              <a:gd name="T3" fmla="*/ 67 h 239"/>
              <a:gd name="T4" fmla="*/ 11 w 557"/>
              <a:gd name="T5" fmla="*/ 84 h 239"/>
              <a:gd name="T6" fmla="*/ 90 w 557"/>
              <a:gd name="T7" fmla="*/ 89 h 239"/>
              <a:gd name="T8" fmla="*/ 61 w 557"/>
              <a:gd name="T9" fmla="*/ 31 h 239"/>
              <a:gd name="T10" fmla="*/ 81 w 557"/>
              <a:gd name="T11" fmla="*/ 37 h 239"/>
              <a:gd name="T12" fmla="*/ 69 w 557"/>
              <a:gd name="T13" fmla="*/ 83 h 239"/>
              <a:gd name="T14" fmla="*/ 146 w 557"/>
              <a:gd name="T15" fmla="*/ 60 h 239"/>
              <a:gd name="T16" fmla="*/ 119 w 557"/>
              <a:gd name="T17" fmla="*/ 120 h 239"/>
              <a:gd name="T18" fmla="*/ 130 w 557"/>
              <a:gd name="T19" fmla="*/ 24 h 239"/>
              <a:gd name="T20" fmla="*/ 133 w 557"/>
              <a:gd name="T21" fmla="*/ 37 h 239"/>
              <a:gd name="T22" fmla="*/ 127 w 557"/>
              <a:gd name="T23" fmla="*/ 86 h 239"/>
              <a:gd name="T24" fmla="*/ 191 w 557"/>
              <a:gd name="T25" fmla="*/ 89 h 239"/>
              <a:gd name="T26" fmla="*/ 162 w 557"/>
              <a:gd name="T27" fmla="*/ 31 h 239"/>
              <a:gd name="T28" fmla="*/ 183 w 557"/>
              <a:gd name="T29" fmla="*/ 37 h 239"/>
              <a:gd name="T30" fmla="*/ 171 w 557"/>
              <a:gd name="T31" fmla="*/ 83 h 239"/>
              <a:gd name="T32" fmla="*/ 243 w 557"/>
              <a:gd name="T33" fmla="*/ 90 h 239"/>
              <a:gd name="T34" fmla="*/ 247 w 557"/>
              <a:gd name="T35" fmla="*/ 44 h 239"/>
              <a:gd name="T36" fmla="*/ 235 w 557"/>
              <a:gd name="T37" fmla="*/ 66 h 239"/>
              <a:gd name="T38" fmla="*/ 237 w 557"/>
              <a:gd name="T39" fmla="*/ 74 h 239"/>
              <a:gd name="T40" fmla="*/ 227 w 557"/>
              <a:gd name="T41" fmla="*/ 55 h 239"/>
              <a:gd name="T42" fmla="*/ 261 w 557"/>
              <a:gd name="T43" fmla="*/ 95 h 239"/>
              <a:gd name="T44" fmla="*/ 300 w 557"/>
              <a:gd name="T45" fmla="*/ 95 h 239"/>
              <a:gd name="T46" fmla="*/ 312 w 557"/>
              <a:gd name="T47" fmla="*/ 56 h 239"/>
              <a:gd name="T48" fmla="*/ 337 w 557"/>
              <a:gd name="T49" fmla="*/ 62 h 239"/>
              <a:gd name="T50" fmla="*/ 381 w 557"/>
              <a:gd name="T51" fmla="*/ 96 h 239"/>
              <a:gd name="T52" fmla="*/ 394 w 557"/>
              <a:gd name="T53" fmla="*/ 29 h 239"/>
              <a:gd name="T54" fmla="*/ 372 w 557"/>
              <a:gd name="T55" fmla="*/ 44 h 239"/>
              <a:gd name="T56" fmla="*/ 389 w 557"/>
              <a:gd name="T57" fmla="*/ 75 h 239"/>
              <a:gd name="T58" fmla="*/ 453 w 557"/>
              <a:gd name="T59" fmla="*/ 26 h 239"/>
              <a:gd name="T60" fmla="*/ 422 w 557"/>
              <a:gd name="T61" fmla="*/ 26 h 239"/>
              <a:gd name="T62" fmla="*/ 463 w 557"/>
              <a:gd name="T63" fmla="*/ 95 h 239"/>
              <a:gd name="T64" fmla="*/ 503 w 557"/>
              <a:gd name="T65" fmla="*/ 95 h 239"/>
              <a:gd name="T66" fmla="*/ 518 w 557"/>
              <a:gd name="T67" fmla="*/ 26 h 239"/>
              <a:gd name="T68" fmla="*/ 553 w 557"/>
              <a:gd name="T69" fmla="*/ 2 h 239"/>
              <a:gd name="T70" fmla="*/ 553 w 557"/>
              <a:gd name="T71" fmla="*/ 2 h 239"/>
              <a:gd name="T72" fmla="*/ 171 w 557"/>
              <a:gd name="T73" fmla="*/ 212 h 239"/>
              <a:gd name="T74" fmla="*/ 167 w 557"/>
              <a:gd name="T75" fmla="*/ 149 h 239"/>
              <a:gd name="T76" fmla="*/ 184 w 557"/>
              <a:gd name="T77" fmla="*/ 178 h 239"/>
              <a:gd name="T78" fmla="*/ 167 w 557"/>
              <a:gd name="T79" fmla="*/ 194 h 239"/>
              <a:gd name="T80" fmla="*/ 233 w 557"/>
              <a:gd name="T81" fmla="*/ 213 h 239"/>
              <a:gd name="T82" fmla="*/ 211 w 557"/>
              <a:gd name="T83" fmla="*/ 178 h 239"/>
              <a:gd name="T84" fmla="*/ 216 w 557"/>
              <a:gd name="T85" fmla="*/ 162 h 239"/>
              <a:gd name="T86" fmla="*/ 243 w 557"/>
              <a:gd name="T87" fmla="*/ 213 h 239"/>
              <a:gd name="T88" fmla="*/ 224 w 557"/>
              <a:gd name="T89" fmla="*/ 204 h 239"/>
              <a:gd name="T90" fmla="*/ 268 w 557"/>
              <a:gd name="T91" fmla="*/ 213 h 239"/>
              <a:gd name="T92" fmla="*/ 297 w 557"/>
              <a:gd name="T93" fmla="*/ 144 h 239"/>
              <a:gd name="T94" fmla="*/ 277 w 557"/>
              <a:gd name="T95" fmla="*/ 128 h 239"/>
              <a:gd name="T96" fmla="*/ 344 w 557"/>
              <a:gd name="T97" fmla="*/ 207 h 239"/>
              <a:gd name="T98" fmla="*/ 315 w 557"/>
              <a:gd name="T99" fmla="*/ 149 h 239"/>
              <a:gd name="T100" fmla="*/ 336 w 557"/>
              <a:gd name="T101" fmla="*/ 155 h 239"/>
              <a:gd name="T102" fmla="*/ 324 w 557"/>
              <a:gd name="T103" fmla="*/ 201 h 239"/>
              <a:gd name="T104" fmla="*/ 389 w 557"/>
              <a:gd name="T105" fmla="*/ 213 h 239"/>
              <a:gd name="T106" fmla="*/ 373 w 557"/>
              <a:gd name="T107" fmla="*/ 144 h 2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557" h="239">
                <a:moveTo>
                  <a:pt x="44" y="67"/>
                </a:moveTo>
                <a:cubicBezTo>
                  <a:pt x="44" y="77"/>
                  <a:pt x="43" y="84"/>
                  <a:pt x="39" y="88"/>
                </a:cubicBezTo>
                <a:cubicBezTo>
                  <a:pt x="35" y="92"/>
                  <a:pt x="29" y="95"/>
                  <a:pt x="22" y="95"/>
                </a:cubicBezTo>
                <a:lnTo>
                  <a:pt x="0" y="95"/>
                </a:lnTo>
                <a:lnTo>
                  <a:pt x="0" y="0"/>
                </a:lnTo>
                <a:lnTo>
                  <a:pt x="40" y="0"/>
                </a:lnTo>
                <a:lnTo>
                  <a:pt x="40" y="10"/>
                </a:lnTo>
                <a:lnTo>
                  <a:pt x="11" y="10"/>
                </a:lnTo>
                <a:lnTo>
                  <a:pt x="11" y="39"/>
                </a:lnTo>
                <a:lnTo>
                  <a:pt x="22" y="39"/>
                </a:lnTo>
                <a:cubicBezTo>
                  <a:pt x="29" y="39"/>
                  <a:pt x="35" y="41"/>
                  <a:pt x="39" y="45"/>
                </a:cubicBezTo>
                <a:cubicBezTo>
                  <a:pt x="43" y="49"/>
                  <a:pt x="44" y="57"/>
                  <a:pt x="44" y="67"/>
                </a:cubicBezTo>
                <a:close/>
                <a:moveTo>
                  <a:pt x="30" y="80"/>
                </a:moveTo>
                <a:cubicBezTo>
                  <a:pt x="32" y="77"/>
                  <a:pt x="33" y="73"/>
                  <a:pt x="33" y="67"/>
                </a:cubicBezTo>
                <a:cubicBezTo>
                  <a:pt x="33" y="61"/>
                  <a:pt x="32" y="56"/>
                  <a:pt x="30" y="53"/>
                </a:cubicBezTo>
                <a:cubicBezTo>
                  <a:pt x="28" y="51"/>
                  <a:pt x="25" y="49"/>
                  <a:pt x="21" y="49"/>
                </a:cubicBezTo>
                <a:lnTo>
                  <a:pt x="11" y="49"/>
                </a:lnTo>
                <a:lnTo>
                  <a:pt x="11" y="84"/>
                </a:lnTo>
                <a:lnTo>
                  <a:pt x="21" y="84"/>
                </a:lnTo>
                <a:cubicBezTo>
                  <a:pt x="25" y="84"/>
                  <a:pt x="28" y="83"/>
                  <a:pt x="30" y="80"/>
                </a:cubicBezTo>
                <a:close/>
                <a:moveTo>
                  <a:pt x="94" y="42"/>
                </a:moveTo>
                <a:cubicBezTo>
                  <a:pt x="94" y="46"/>
                  <a:pt x="95" y="52"/>
                  <a:pt x="95" y="60"/>
                </a:cubicBezTo>
                <a:cubicBezTo>
                  <a:pt x="95" y="68"/>
                  <a:pt x="94" y="74"/>
                  <a:pt x="94" y="79"/>
                </a:cubicBezTo>
                <a:cubicBezTo>
                  <a:pt x="93" y="83"/>
                  <a:pt x="92" y="87"/>
                  <a:pt x="90" y="89"/>
                </a:cubicBezTo>
                <a:cubicBezTo>
                  <a:pt x="87" y="94"/>
                  <a:pt x="82" y="96"/>
                  <a:pt x="75" y="96"/>
                </a:cubicBezTo>
                <a:cubicBezTo>
                  <a:pt x="69" y="96"/>
                  <a:pt x="64" y="94"/>
                  <a:pt x="61" y="89"/>
                </a:cubicBezTo>
                <a:cubicBezTo>
                  <a:pt x="59" y="87"/>
                  <a:pt x="57" y="83"/>
                  <a:pt x="57" y="79"/>
                </a:cubicBezTo>
                <a:cubicBezTo>
                  <a:pt x="56" y="74"/>
                  <a:pt x="55" y="68"/>
                  <a:pt x="55" y="60"/>
                </a:cubicBezTo>
                <a:cubicBezTo>
                  <a:pt x="55" y="52"/>
                  <a:pt x="56" y="46"/>
                  <a:pt x="57" y="42"/>
                </a:cubicBezTo>
                <a:cubicBezTo>
                  <a:pt x="57" y="37"/>
                  <a:pt x="59" y="33"/>
                  <a:pt x="61" y="31"/>
                </a:cubicBezTo>
                <a:cubicBezTo>
                  <a:pt x="64" y="27"/>
                  <a:pt x="69" y="24"/>
                  <a:pt x="75" y="24"/>
                </a:cubicBezTo>
                <a:cubicBezTo>
                  <a:pt x="82" y="24"/>
                  <a:pt x="87" y="27"/>
                  <a:pt x="90" y="31"/>
                </a:cubicBezTo>
                <a:cubicBezTo>
                  <a:pt x="92" y="33"/>
                  <a:pt x="93" y="37"/>
                  <a:pt x="94" y="42"/>
                </a:cubicBezTo>
                <a:close/>
                <a:moveTo>
                  <a:pt x="84" y="60"/>
                </a:moveTo>
                <a:cubicBezTo>
                  <a:pt x="84" y="53"/>
                  <a:pt x="84" y="48"/>
                  <a:pt x="83" y="44"/>
                </a:cubicBezTo>
                <a:cubicBezTo>
                  <a:pt x="83" y="41"/>
                  <a:pt x="82" y="39"/>
                  <a:pt x="81" y="37"/>
                </a:cubicBezTo>
                <a:cubicBezTo>
                  <a:pt x="80" y="35"/>
                  <a:pt x="78" y="34"/>
                  <a:pt x="75" y="34"/>
                </a:cubicBezTo>
                <a:cubicBezTo>
                  <a:pt x="73" y="34"/>
                  <a:pt x="71" y="35"/>
                  <a:pt x="69" y="37"/>
                </a:cubicBezTo>
                <a:cubicBezTo>
                  <a:pt x="68" y="39"/>
                  <a:pt x="67" y="41"/>
                  <a:pt x="67" y="45"/>
                </a:cubicBezTo>
                <a:cubicBezTo>
                  <a:pt x="66" y="48"/>
                  <a:pt x="66" y="53"/>
                  <a:pt x="66" y="60"/>
                </a:cubicBezTo>
                <a:cubicBezTo>
                  <a:pt x="66" y="67"/>
                  <a:pt x="66" y="72"/>
                  <a:pt x="67" y="76"/>
                </a:cubicBezTo>
                <a:cubicBezTo>
                  <a:pt x="67" y="79"/>
                  <a:pt x="68" y="81"/>
                  <a:pt x="69" y="83"/>
                </a:cubicBezTo>
                <a:cubicBezTo>
                  <a:pt x="71" y="85"/>
                  <a:pt x="73" y="86"/>
                  <a:pt x="75" y="86"/>
                </a:cubicBezTo>
                <a:cubicBezTo>
                  <a:pt x="78" y="86"/>
                  <a:pt x="80" y="85"/>
                  <a:pt x="81" y="83"/>
                </a:cubicBezTo>
                <a:cubicBezTo>
                  <a:pt x="82" y="81"/>
                  <a:pt x="83" y="79"/>
                  <a:pt x="83" y="76"/>
                </a:cubicBezTo>
                <a:cubicBezTo>
                  <a:pt x="84" y="72"/>
                  <a:pt x="84" y="67"/>
                  <a:pt x="84" y="60"/>
                </a:cubicBezTo>
                <a:close/>
                <a:moveTo>
                  <a:pt x="145" y="40"/>
                </a:moveTo>
                <a:cubicBezTo>
                  <a:pt x="146" y="45"/>
                  <a:pt x="146" y="51"/>
                  <a:pt x="146" y="60"/>
                </a:cubicBezTo>
                <a:cubicBezTo>
                  <a:pt x="146" y="69"/>
                  <a:pt x="146" y="76"/>
                  <a:pt x="145" y="80"/>
                </a:cubicBezTo>
                <a:cubicBezTo>
                  <a:pt x="145" y="85"/>
                  <a:pt x="143" y="88"/>
                  <a:pt x="141" y="90"/>
                </a:cubicBezTo>
                <a:cubicBezTo>
                  <a:pt x="138" y="94"/>
                  <a:pt x="135" y="96"/>
                  <a:pt x="130" y="96"/>
                </a:cubicBezTo>
                <a:cubicBezTo>
                  <a:pt x="127" y="96"/>
                  <a:pt x="125" y="95"/>
                  <a:pt x="122" y="94"/>
                </a:cubicBezTo>
                <a:cubicBezTo>
                  <a:pt x="121" y="93"/>
                  <a:pt x="120" y="91"/>
                  <a:pt x="119" y="90"/>
                </a:cubicBezTo>
                <a:lnTo>
                  <a:pt x="119" y="120"/>
                </a:lnTo>
                <a:lnTo>
                  <a:pt x="108" y="120"/>
                </a:lnTo>
                <a:lnTo>
                  <a:pt x="108" y="26"/>
                </a:lnTo>
                <a:lnTo>
                  <a:pt x="118" y="26"/>
                </a:lnTo>
                <a:lnTo>
                  <a:pt x="118" y="31"/>
                </a:lnTo>
                <a:cubicBezTo>
                  <a:pt x="119" y="30"/>
                  <a:pt x="120" y="28"/>
                  <a:pt x="122" y="27"/>
                </a:cubicBezTo>
                <a:cubicBezTo>
                  <a:pt x="125" y="25"/>
                  <a:pt x="127" y="24"/>
                  <a:pt x="130" y="24"/>
                </a:cubicBezTo>
                <a:cubicBezTo>
                  <a:pt x="135" y="24"/>
                  <a:pt x="139" y="26"/>
                  <a:pt x="141" y="30"/>
                </a:cubicBezTo>
                <a:cubicBezTo>
                  <a:pt x="143" y="32"/>
                  <a:pt x="145" y="35"/>
                  <a:pt x="145" y="40"/>
                </a:cubicBezTo>
                <a:close/>
                <a:moveTo>
                  <a:pt x="135" y="76"/>
                </a:moveTo>
                <a:cubicBezTo>
                  <a:pt x="135" y="73"/>
                  <a:pt x="135" y="68"/>
                  <a:pt x="135" y="60"/>
                </a:cubicBezTo>
                <a:cubicBezTo>
                  <a:pt x="135" y="53"/>
                  <a:pt x="135" y="47"/>
                  <a:pt x="135" y="44"/>
                </a:cubicBezTo>
                <a:cubicBezTo>
                  <a:pt x="135" y="41"/>
                  <a:pt x="134" y="38"/>
                  <a:pt x="133" y="37"/>
                </a:cubicBezTo>
                <a:cubicBezTo>
                  <a:pt x="131" y="35"/>
                  <a:pt x="129" y="34"/>
                  <a:pt x="127" y="34"/>
                </a:cubicBezTo>
                <a:cubicBezTo>
                  <a:pt x="125" y="34"/>
                  <a:pt x="123" y="35"/>
                  <a:pt x="121" y="36"/>
                </a:cubicBezTo>
                <a:cubicBezTo>
                  <a:pt x="119" y="38"/>
                  <a:pt x="119" y="41"/>
                  <a:pt x="119" y="44"/>
                </a:cubicBezTo>
                <a:lnTo>
                  <a:pt x="119" y="76"/>
                </a:lnTo>
                <a:cubicBezTo>
                  <a:pt x="119" y="79"/>
                  <a:pt x="119" y="82"/>
                  <a:pt x="121" y="84"/>
                </a:cubicBezTo>
                <a:cubicBezTo>
                  <a:pt x="123" y="85"/>
                  <a:pt x="125" y="86"/>
                  <a:pt x="127" y="86"/>
                </a:cubicBezTo>
                <a:cubicBezTo>
                  <a:pt x="129" y="86"/>
                  <a:pt x="131" y="85"/>
                  <a:pt x="133" y="83"/>
                </a:cubicBezTo>
                <a:cubicBezTo>
                  <a:pt x="134" y="82"/>
                  <a:pt x="135" y="79"/>
                  <a:pt x="135" y="76"/>
                </a:cubicBezTo>
                <a:close/>
                <a:moveTo>
                  <a:pt x="195" y="42"/>
                </a:moveTo>
                <a:cubicBezTo>
                  <a:pt x="196" y="46"/>
                  <a:pt x="196" y="52"/>
                  <a:pt x="196" y="60"/>
                </a:cubicBezTo>
                <a:cubicBezTo>
                  <a:pt x="196" y="68"/>
                  <a:pt x="196" y="74"/>
                  <a:pt x="195" y="79"/>
                </a:cubicBezTo>
                <a:cubicBezTo>
                  <a:pt x="195" y="83"/>
                  <a:pt x="193" y="87"/>
                  <a:pt x="191" y="89"/>
                </a:cubicBezTo>
                <a:cubicBezTo>
                  <a:pt x="188" y="94"/>
                  <a:pt x="183" y="96"/>
                  <a:pt x="177" y="96"/>
                </a:cubicBezTo>
                <a:cubicBezTo>
                  <a:pt x="170" y="96"/>
                  <a:pt x="165" y="94"/>
                  <a:pt x="162" y="89"/>
                </a:cubicBezTo>
                <a:cubicBezTo>
                  <a:pt x="160" y="87"/>
                  <a:pt x="159" y="83"/>
                  <a:pt x="158" y="79"/>
                </a:cubicBezTo>
                <a:cubicBezTo>
                  <a:pt x="158" y="74"/>
                  <a:pt x="157" y="68"/>
                  <a:pt x="157" y="60"/>
                </a:cubicBezTo>
                <a:cubicBezTo>
                  <a:pt x="157" y="52"/>
                  <a:pt x="158" y="46"/>
                  <a:pt x="158" y="42"/>
                </a:cubicBezTo>
                <a:cubicBezTo>
                  <a:pt x="159" y="37"/>
                  <a:pt x="160" y="33"/>
                  <a:pt x="162" y="31"/>
                </a:cubicBezTo>
                <a:cubicBezTo>
                  <a:pt x="165" y="27"/>
                  <a:pt x="170" y="24"/>
                  <a:pt x="177" y="24"/>
                </a:cubicBezTo>
                <a:cubicBezTo>
                  <a:pt x="183" y="24"/>
                  <a:pt x="188" y="27"/>
                  <a:pt x="191" y="31"/>
                </a:cubicBezTo>
                <a:cubicBezTo>
                  <a:pt x="193" y="33"/>
                  <a:pt x="195" y="37"/>
                  <a:pt x="195" y="42"/>
                </a:cubicBezTo>
                <a:close/>
                <a:moveTo>
                  <a:pt x="186" y="60"/>
                </a:moveTo>
                <a:cubicBezTo>
                  <a:pt x="186" y="53"/>
                  <a:pt x="185" y="48"/>
                  <a:pt x="185" y="44"/>
                </a:cubicBezTo>
                <a:cubicBezTo>
                  <a:pt x="185" y="41"/>
                  <a:pt x="184" y="39"/>
                  <a:pt x="183" y="37"/>
                </a:cubicBezTo>
                <a:cubicBezTo>
                  <a:pt x="182" y="35"/>
                  <a:pt x="179" y="34"/>
                  <a:pt x="177" y="34"/>
                </a:cubicBezTo>
                <a:cubicBezTo>
                  <a:pt x="174" y="34"/>
                  <a:pt x="172" y="35"/>
                  <a:pt x="171" y="37"/>
                </a:cubicBezTo>
                <a:cubicBezTo>
                  <a:pt x="170" y="39"/>
                  <a:pt x="169" y="41"/>
                  <a:pt x="169" y="45"/>
                </a:cubicBezTo>
                <a:cubicBezTo>
                  <a:pt x="168" y="48"/>
                  <a:pt x="168" y="53"/>
                  <a:pt x="168" y="60"/>
                </a:cubicBezTo>
                <a:cubicBezTo>
                  <a:pt x="168" y="67"/>
                  <a:pt x="168" y="72"/>
                  <a:pt x="169" y="76"/>
                </a:cubicBezTo>
                <a:cubicBezTo>
                  <a:pt x="169" y="79"/>
                  <a:pt x="170" y="81"/>
                  <a:pt x="171" y="83"/>
                </a:cubicBezTo>
                <a:cubicBezTo>
                  <a:pt x="172" y="85"/>
                  <a:pt x="174" y="86"/>
                  <a:pt x="177" y="86"/>
                </a:cubicBezTo>
                <a:cubicBezTo>
                  <a:pt x="179" y="86"/>
                  <a:pt x="182" y="85"/>
                  <a:pt x="183" y="83"/>
                </a:cubicBezTo>
                <a:cubicBezTo>
                  <a:pt x="184" y="81"/>
                  <a:pt x="185" y="79"/>
                  <a:pt x="185" y="76"/>
                </a:cubicBezTo>
                <a:cubicBezTo>
                  <a:pt x="185" y="72"/>
                  <a:pt x="186" y="67"/>
                  <a:pt x="186" y="60"/>
                </a:cubicBezTo>
                <a:close/>
                <a:moveTo>
                  <a:pt x="248" y="75"/>
                </a:moveTo>
                <a:cubicBezTo>
                  <a:pt x="248" y="82"/>
                  <a:pt x="246" y="87"/>
                  <a:pt x="243" y="90"/>
                </a:cubicBezTo>
                <a:cubicBezTo>
                  <a:pt x="239" y="93"/>
                  <a:pt x="235" y="95"/>
                  <a:pt x="228" y="95"/>
                </a:cubicBezTo>
                <a:lnTo>
                  <a:pt x="209" y="95"/>
                </a:lnTo>
                <a:lnTo>
                  <a:pt x="209" y="26"/>
                </a:lnTo>
                <a:lnTo>
                  <a:pt x="228" y="26"/>
                </a:lnTo>
                <a:cubicBezTo>
                  <a:pt x="235" y="26"/>
                  <a:pt x="240" y="27"/>
                  <a:pt x="242" y="30"/>
                </a:cubicBezTo>
                <a:cubicBezTo>
                  <a:pt x="246" y="33"/>
                  <a:pt x="247" y="38"/>
                  <a:pt x="247" y="44"/>
                </a:cubicBezTo>
                <a:cubicBezTo>
                  <a:pt x="247" y="49"/>
                  <a:pt x="246" y="53"/>
                  <a:pt x="243" y="56"/>
                </a:cubicBezTo>
                <a:cubicBezTo>
                  <a:pt x="241" y="57"/>
                  <a:pt x="240" y="58"/>
                  <a:pt x="239" y="59"/>
                </a:cubicBezTo>
                <a:cubicBezTo>
                  <a:pt x="240" y="59"/>
                  <a:pt x="242" y="60"/>
                  <a:pt x="243" y="61"/>
                </a:cubicBezTo>
                <a:cubicBezTo>
                  <a:pt x="246" y="64"/>
                  <a:pt x="248" y="68"/>
                  <a:pt x="248" y="75"/>
                </a:cubicBezTo>
                <a:close/>
                <a:moveTo>
                  <a:pt x="237" y="74"/>
                </a:moveTo>
                <a:cubicBezTo>
                  <a:pt x="237" y="70"/>
                  <a:pt x="236" y="68"/>
                  <a:pt x="235" y="66"/>
                </a:cubicBezTo>
                <a:cubicBezTo>
                  <a:pt x="233" y="64"/>
                  <a:pt x="230" y="63"/>
                  <a:pt x="227" y="63"/>
                </a:cubicBezTo>
                <a:lnTo>
                  <a:pt x="220" y="63"/>
                </a:lnTo>
                <a:lnTo>
                  <a:pt x="220" y="85"/>
                </a:lnTo>
                <a:lnTo>
                  <a:pt x="227" y="85"/>
                </a:lnTo>
                <a:cubicBezTo>
                  <a:pt x="231" y="85"/>
                  <a:pt x="233" y="85"/>
                  <a:pt x="235" y="83"/>
                </a:cubicBezTo>
                <a:cubicBezTo>
                  <a:pt x="236" y="81"/>
                  <a:pt x="237" y="78"/>
                  <a:pt x="237" y="74"/>
                </a:cubicBezTo>
                <a:close/>
                <a:moveTo>
                  <a:pt x="236" y="45"/>
                </a:moveTo>
                <a:cubicBezTo>
                  <a:pt x="236" y="41"/>
                  <a:pt x="236" y="39"/>
                  <a:pt x="234" y="37"/>
                </a:cubicBezTo>
                <a:cubicBezTo>
                  <a:pt x="233" y="36"/>
                  <a:pt x="230" y="35"/>
                  <a:pt x="227" y="35"/>
                </a:cubicBezTo>
                <a:lnTo>
                  <a:pt x="220" y="35"/>
                </a:lnTo>
                <a:lnTo>
                  <a:pt x="220" y="55"/>
                </a:lnTo>
                <a:lnTo>
                  <a:pt x="227" y="55"/>
                </a:lnTo>
                <a:cubicBezTo>
                  <a:pt x="233" y="55"/>
                  <a:pt x="236" y="51"/>
                  <a:pt x="236" y="45"/>
                </a:cubicBezTo>
                <a:close/>
                <a:moveTo>
                  <a:pt x="300" y="95"/>
                </a:moveTo>
                <a:lnTo>
                  <a:pt x="289" y="95"/>
                </a:lnTo>
                <a:lnTo>
                  <a:pt x="289" y="49"/>
                </a:lnTo>
                <a:lnTo>
                  <a:pt x="271" y="95"/>
                </a:lnTo>
                <a:lnTo>
                  <a:pt x="261" y="95"/>
                </a:lnTo>
                <a:lnTo>
                  <a:pt x="261" y="26"/>
                </a:lnTo>
                <a:lnTo>
                  <a:pt x="271" y="26"/>
                </a:lnTo>
                <a:lnTo>
                  <a:pt x="271" y="71"/>
                </a:lnTo>
                <a:lnTo>
                  <a:pt x="290" y="26"/>
                </a:lnTo>
                <a:lnTo>
                  <a:pt x="300" y="26"/>
                </a:lnTo>
                <a:lnTo>
                  <a:pt x="300" y="95"/>
                </a:lnTo>
                <a:close/>
                <a:moveTo>
                  <a:pt x="348" y="95"/>
                </a:moveTo>
                <a:lnTo>
                  <a:pt x="337" y="95"/>
                </a:lnTo>
                <a:lnTo>
                  <a:pt x="337" y="71"/>
                </a:lnTo>
                <a:cubicBezTo>
                  <a:pt x="335" y="72"/>
                  <a:pt x="332" y="72"/>
                  <a:pt x="328" y="72"/>
                </a:cubicBezTo>
                <a:cubicBezTo>
                  <a:pt x="323" y="72"/>
                  <a:pt x="319" y="71"/>
                  <a:pt x="316" y="68"/>
                </a:cubicBezTo>
                <a:cubicBezTo>
                  <a:pt x="313" y="66"/>
                  <a:pt x="312" y="61"/>
                  <a:pt x="312" y="56"/>
                </a:cubicBezTo>
                <a:lnTo>
                  <a:pt x="312" y="26"/>
                </a:lnTo>
                <a:lnTo>
                  <a:pt x="323" y="26"/>
                </a:lnTo>
                <a:lnTo>
                  <a:pt x="323" y="54"/>
                </a:lnTo>
                <a:cubicBezTo>
                  <a:pt x="323" y="57"/>
                  <a:pt x="323" y="59"/>
                  <a:pt x="325" y="61"/>
                </a:cubicBezTo>
                <a:cubicBezTo>
                  <a:pt x="326" y="62"/>
                  <a:pt x="328" y="62"/>
                  <a:pt x="330" y="62"/>
                </a:cubicBezTo>
                <a:cubicBezTo>
                  <a:pt x="333" y="62"/>
                  <a:pt x="335" y="62"/>
                  <a:pt x="337" y="62"/>
                </a:cubicBezTo>
                <a:lnTo>
                  <a:pt x="337" y="26"/>
                </a:lnTo>
                <a:lnTo>
                  <a:pt x="348" y="26"/>
                </a:lnTo>
                <a:lnTo>
                  <a:pt x="348" y="95"/>
                </a:lnTo>
                <a:close/>
                <a:moveTo>
                  <a:pt x="400" y="75"/>
                </a:moveTo>
                <a:cubicBezTo>
                  <a:pt x="399" y="82"/>
                  <a:pt x="398" y="87"/>
                  <a:pt x="394" y="91"/>
                </a:cubicBezTo>
                <a:cubicBezTo>
                  <a:pt x="391" y="94"/>
                  <a:pt x="386" y="96"/>
                  <a:pt x="381" y="96"/>
                </a:cubicBezTo>
                <a:cubicBezTo>
                  <a:pt x="374" y="96"/>
                  <a:pt x="369" y="94"/>
                  <a:pt x="366" y="89"/>
                </a:cubicBezTo>
                <a:cubicBezTo>
                  <a:pt x="363" y="85"/>
                  <a:pt x="361" y="75"/>
                  <a:pt x="361" y="60"/>
                </a:cubicBezTo>
                <a:cubicBezTo>
                  <a:pt x="361" y="52"/>
                  <a:pt x="361" y="46"/>
                  <a:pt x="362" y="42"/>
                </a:cubicBezTo>
                <a:cubicBezTo>
                  <a:pt x="363" y="37"/>
                  <a:pt x="364" y="33"/>
                  <a:pt x="366" y="31"/>
                </a:cubicBezTo>
                <a:cubicBezTo>
                  <a:pt x="369" y="27"/>
                  <a:pt x="374" y="24"/>
                  <a:pt x="381" y="24"/>
                </a:cubicBezTo>
                <a:cubicBezTo>
                  <a:pt x="386" y="24"/>
                  <a:pt x="391" y="26"/>
                  <a:pt x="394" y="29"/>
                </a:cubicBezTo>
                <a:cubicBezTo>
                  <a:pt x="397" y="32"/>
                  <a:pt x="399" y="38"/>
                  <a:pt x="400" y="45"/>
                </a:cubicBezTo>
                <a:lnTo>
                  <a:pt x="389" y="45"/>
                </a:lnTo>
                <a:cubicBezTo>
                  <a:pt x="389" y="41"/>
                  <a:pt x="388" y="38"/>
                  <a:pt x="387" y="37"/>
                </a:cubicBezTo>
                <a:cubicBezTo>
                  <a:pt x="385" y="35"/>
                  <a:pt x="383" y="34"/>
                  <a:pt x="381" y="34"/>
                </a:cubicBezTo>
                <a:cubicBezTo>
                  <a:pt x="378" y="34"/>
                  <a:pt x="376" y="35"/>
                  <a:pt x="375" y="37"/>
                </a:cubicBezTo>
                <a:cubicBezTo>
                  <a:pt x="373" y="39"/>
                  <a:pt x="373" y="41"/>
                  <a:pt x="372" y="44"/>
                </a:cubicBezTo>
                <a:cubicBezTo>
                  <a:pt x="372" y="48"/>
                  <a:pt x="372" y="53"/>
                  <a:pt x="372" y="60"/>
                </a:cubicBezTo>
                <a:cubicBezTo>
                  <a:pt x="372" y="67"/>
                  <a:pt x="372" y="72"/>
                  <a:pt x="372" y="76"/>
                </a:cubicBezTo>
                <a:cubicBezTo>
                  <a:pt x="373" y="79"/>
                  <a:pt x="373" y="81"/>
                  <a:pt x="375" y="83"/>
                </a:cubicBezTo>
                <a:cubicBezTo>
                  <a:pt x="376" y="85"/>
                  <a:pt x="378" y="86"/>
                  <a:pt x="381" y="86"/>
                </a:cubicBezTo>
                <a:cubicBezTo>
                  <a:pt x="383" y="86"/>
                  <a:pt x="385" y="85"/>
                  <a:pt x="387" y="83"/>
                </a:cubicBezTo>
                <a:cubicBezTo>
                  <a:pt x="388" y="82"/>
                  <a:pt x="389" y="79"/>
                  <a:pt x="389" y="75"/>
                </a:cubicBezTo>
                <a:lnTo>
                  <a:pt x="400" y="75"/>
                </a:lnTo>
                <a:close/>
                <a:moveTo>
                  <a:pt x="455" y="95"/>
                </a:moveTo>
                <a:lnTo>
                  <a:pt x="442" y="95"/>
                </a:lnTo>
                <a:lnTo>
                  <a:pt x="423" y="59"/>
                </a:lnTo>
                <a:lnTo>
                  <a:pt x="441" y="26"/>
                </a:lnTo>
                <a:lnTo>
                  <a:pt x="453" y="26"/>
                </a:lnTo>
                <a:lnTo>
                  <a:pt x="434" y="58"/>
                </a:lnTo>
                <a:lnTo>
                  <a:pt x="455" y="95"/>
                </a:lnTo>
                <a:close/>
                <a:moveTo>
                  <a:pt x="422" y="95"/>
                </a:moveTo>
                <a:lnTo>
                  <a:pt x="411" y="95"/>
                </a:lnTo>
                <a:lnTo>
                  <a:pt x="411" y="26"/>
                </a:lnTo>
                <a:lnTo>
                  <a:pt x="422" y="26"/>
                </a:lnTo>
                <a:lnTo>
                  <a:pt x="422" y="95"/>
                </a:lnTo>
                <a:close/>
                <a:moveTo>
                  <a:pt x="503" y="95"/>
                </a:moveTo>
                <a:lnTo>
                  <a:pt x="492" y="95"/>
                </a:lnTo>
                <a:lnTo>
                  <a:pt x="492" y="49"/>
                </a:lnTo>
                <a:lnTo>
                  <a:pt x="473" y="95"/>
                </a:lnTo>
                <a:lnTo>
                  <a:pt x="463" y="95"/>
                </a:lnTo>
                <a:lnTo>
                  <a:pt x="463" y="26"/>
                </a:lnTo>
                <a:lnTo>
                  <a:pt x="474" y="26"/>
                </a:lnTo>
                <a:lnTo>
                  <a:pt x="474" y="71"/>
                </a:lnTo>
                <a:lnTo>
                  <a:pt x="493" y="26"/>
                </a:lnTo>
                <a:lnTo>
                  <a:pt x="503" y="26"/>
                </a:lnTo>
                <a:lnTo>
                  <a:pt x="503" y="95"/>
                </a:lnTo>
                <a:close/>
                <a:moveTo>
                  <a:pt x="557" y="95"/>
                </a:moveTo>
                <a:lnTo>
                  <a:pt x="546" y="95"/>
                </a:lnTo>
                <a:lnTo>
                  <a:pt x="546" y="49"/>
                </a:lnTo>
                <a:lnTo>
                  <a:pt x="528" y="95"/>
                </a:lnTo>
                <a:lnTo>
                  <a:pt x="518" y="95"/>
                </a:lnTo>
                <a:lnTo>
                  <a:pt x="518" y="26"/>
                </a:lnTo>
                <a:lnTo>
                  <a:pt x="529" y="26"/>
                </a:lnTo>
                <a:lnTo>
                  <a:pt x="529" y="71"/>
                </a:lnTo>
                <a:lnTo>
                  <a:pt x="547" y="26"/>
                </a:lnTo>
                <a:lnTo>
                  <a:pt x="557" y="26"/>
                </a:lnTo>
                <a:lnTo>
                  <a:pt x="557" y="95"/>
                </a:lnTo>
                <a:close/>
                <a:moveTo>
                  <a:pt x="553" y="2"/>
                </a:moveTo>
                <a:cubicBezTo>
                  <a:pt x="553" y="12"/>
                  <a:pt x="547" y="17"/>
                  <a:pt x="537" y="17"/>
                </a:cubicBezTo>
                <a:cubicBezTo>
                  <a:pt x="527" y="17"/>
                  <a:pt x="522" y="12"/>
                  <a:pt x="521" y="2"/>
                </a:cubicBezTo>
                <a:lnTo>
                  <a:pt x="529" y="2"/>
                </a:lnTo>
                <a:cubicBezTo>
                  <a:pt x="530" y="7"/>
                  <a:pt x="532" y="9"/>
                  <a:pt x="537" y="9"/>
                </a:cubicBezTo>
                <a:cubicBezTo>
                  <a:pt x="542" y="9"/>
                  <a:pt x="545" y="7"/>
                  <a:pt x="545" y="2"/>
                </a:cubicBezTo>
                <a:lnTo>
                  <a:pt x="553" y="2"/>
                </a:lnTo>
                <a:close/>
                <a:moveTo>
                  <a:pt x="194" y="158"/>
                </a:moveTo>
                <a:cubicBezTo>
                  <a:pt x="195" y="163"/>
                  <a:pt x="195" y="169"/>
                  <a:pt x="195" y="178"/>
                </a:cubicBezTo>
                <a:cubicBezTo>
                  <a:pt x="195" y="187"/>
                  <a:pt x="195" y="194"/>
                  <a:pt x="194" y="198"/>
                </a:cubicBezTo>
                <a:cubicBezTo>
                  <a:pt x="193" y="203"/>
                  <a:pt x="192" y="206"/>
                  <a:pt x="190" y="209"/>
                </a:cubicBezTo>
                <a:cubicBezTo>
                  <a:pt x="187" y="212"/>
                  <a:pt x="183" y="214"/>
                  <a:pt x="178" y="214"/>
                </a:cubicBezTo>
                <a:cubicBezTo>
                  <a:pt x="176" y="214"/>
                  <a:pt x="173" y="213"/>
                  <a:pt x="171" y="212"/>
                </a:cubicBezTo>
                <a:cubicBezTo>
                  <a:pt x="169" y="211"/>
                  <a:pt x="168" y="210"/>
                  <a:pt x="167" y="208"/>
                </a:cubicBezTo>
                <a:lnTo>
                  <a:pt x="167" y="239"/>
                </a:lnTo>
                <a:lnTo>
                  <a:pt x="156" y="239"/>
                </a:lnTo>
                <a:lnTo>
                  <a:pt x="156" y="144"/>
                </a:lnTo>
                <a:lnTo>
                  <a:pt x="167" y="144"/>
                </a:lnTo>
                <a:lnTo>
                  <a:pt x="167" y="149"/>
                </a:lnTo>
                <a:cubicBezTo>
                  <a:pt x="167" y="148"/>
                  <a:pt x="169" y="147"/>
                  <a:pt x="171" y="145"/>
                </a:cubicBezTo>
                <a:cubicBezTo>
                  <a:pt x="173" y="143"/>
                  <a:pt x="176" y="143"/>
                  <a:pt x="178" y="143"/>
                </a:cubicBezTo>
                <a:cubicBezTo>
                  <a:pt x="183" y="143"/>
                  <a:pt x="187" y="144"/>
                  <a:pt x="190" y="148"/>
                </a:cubicBezTo>
                <a:cubicBezTo>
                  <a:pt x="192" y="150"/>
                  <a:pt x="193" y="154"/>
                  <a:pt x="194" y="158"/>
                </a:cubicBezTo>
                <a:close/>
                <a:moveTo>
                  <a:pt x="183" y="194"/>
                </a:moveTo>
                <a:cubicBezTo>
                  <a:pt x="184" y="191"/>
                  <a:pt x="184" y="186"/>
                  <a:pt x="184" y="178"/>
                </a:cubicBezTo>
                <a:cubicBezTo>
                  <a:pt x="184" y="171"/>
                  <a:pt x="184" y="165"/>
                  <a:pt x="183" y="162"/>
                </a:cubicBezTo>
                <a:cubicBezTo>
                  <a:pt x="183" y="159"/>
                  <a:pt x="182" y="157"/>
                  <a:pt x="181" y="155"/>
                </a:cubicBezTo>
                <a:cubicBezTo>
                  <a:pt x="180" y="153"/>
                  <a:pt x="178" y="152"/>
                  <a:pt x="175" y="152"/>
                </a:cubicBezTo>
                <a:cubicBezTo>
                  <a:pt x="173" y="152"/>
                  <a:pt x="171" y="153"/>
                  <a:pt x="170" y="154"/>
                </a:cubicBezTo>
                <a:cubicBezTo>
                  <a:pt x="168" y="156"/>
                  <a:pt x="167" y="159"/>
                  <a:pt x="167" y="162"/>
                </a:cubicBezTo>
                <a:lnTo>
                  <a:pt x="167" y="194"/>
                </a:lnTo>
                <a:cubicBezTo>
                  <a:pt x="167" y="197"/>
                  <a:pt x="168" y="200"/>
                  <a:pt x="170" y="202"/>
                </a:cubicBezTo>
                <a:cubicBezTo>
                  <a:pt x="171" y="203"/>
                  <a:pt x="173" y="204"/>
                  <a:pt x="175" y="204"/>
                </a:cubicBezTo>
                <a:cubicBezTo>
                  <a:pt x="178" y="204"/>
                  <a:pt x="180" y="203"/>
                  <a:pt x="181" y="201"/>
                </a:cubicBezTo>
                <a:cubicBezTo>
                  <a:pt x="182" y="200"/>
                  <a:pt x="183" y="198"/>
                  <a:pt x="183" y="194"/>
                </a:cubicBezTo>
                <a:close/>
                <a:moveTo>
                  <a:pt x="243" y="213"/>
                </a:moveTo>
                <a:lnTo>
                  <a:pt x="233" y="213"/>
                </a:lnTo>
                <a:lnTo>
                  <a:pt x="233" y="207"/>
                </a:lnTo>
                <a:cubicBezTo>
                  <a:pt x="232" y="208"/>
                  <a:pt x="230" y="210"/>
                  <a:pt x="229" y="211"/>
                </a:cubicBezTo>
                <a:cubicBezTo>
                  <a:pt x="227" y="213"/>
                  <a:pt x="224" y="214"/>
                  <a:pt x="221" y="214"/>
                </a:cubicBezTo>
                <a:cubicBezTo>
                  <a:pt x="216" y="214"/>
                  <a:pt x="212" y="212"/>
                  <a:pt x="209" y="209"/>
                </a:cubicBezTo>
                <a:cubicBezTo>
                  <a:pt x="206" y="205"/>
                  <a:pt x="204" y="200"/>
                  <a:pt x="204" y="193"/>
                </a:cubicBezTo>
                <a:cubicBezTo>
                  <a:pt x="204" y="186"/>
                  <a:pt x="207" y="181"/>
                  <a:pt x="211" y="178"/>
                </a:cubicBezTo>
                <a:cubicBezTo>
                  <a:pt x="214" y="174"/>
                  <a:pt x="219" y="173"/>
                  <a:pt x="225" y="173"/>
                </a:cubicBezTo>
                <a:lnTo>
                  <a:pt x="232" y="173"/>
                </a:lnTo>
                <a:lnTo>
                  <a:pt x="232" y="162"/>
                </a:lnTo>
                <a:cubicBezTo>
                  <a:pt x="232" y="155"/>
                  <a:pt x="230" y="152"/>
                  <a:pt x="224" y="152"/>
                </a:cubicBezTo>
                <a:cubicBezTo>
                  <a:pt x="222" y="152"/>
                  <a:pt x="220" y="153"/>
                  <a:pt x="219" y="154"/>
                </a:cubicBezTo>
                <a:cubicBezTo>
                  <a:pt x="217" y="156"/>
                  <a:pt x="216" y="159"/>
                  <a:pt x="216" y="162"/>
                </a:cubicBezTo>
                <a:lnTo>
                  <a:pt x="206" y="162"/>
                </a:lnTo>
                <a:cubicBezTo>
                  <a:pt x="206" y="156"/>
                  <a:pt x="207" y="151"/>
                  <a:pt x="211" y="148"/>
                </a:cubicBezTo>
                <a:cubicBezTo>
                  <a:pt x="214" y="144"/>
                  <a:pt x="219" y="143"/>
                  <a:pt x="224" y="143"/>
                </a:cubicBezTo>
                <a:cubicBezTo>
                  <a:pt x="230" y="143"/>
                  <a:pt x="234" y="144"/>
                  <a:pt x="238" y="147"/>
                </a:cubicBezTo>
                <a:cubicBezTo>
                  <a:pt x="241" y="151"/>
                  <a:pt x="243" y="156"/>
                  <a:pt x="243" y="163"/>
                </a:cubicBezTo>
                <a:lnTo>
                  <a:pt x="243" y="213"/>
                </a:lnTo>
                <a:close/>
                <a:moveTo>
                  <a:pt x="232" y="194"/>
                </a:moveTo>
                <a:lnTo>
                  <a:pt x="232" y="181"/>
                </a:lnTo>
                <a:lnTo>
                  <a:pt x="226" y="181"/>
                </a:lnTo>
                <a:cubicBezTo>
                  <a:pt x="223" y="181"/>
                  <a:pt x="220" y="182"/>
                  <a:pt x="218" y="183"/>
                </a:cubicBezTo>
                <a:cubicBezTo>
                  <a:pt x="216" y="185"/>
                  <a:pt x="215" y="188"/>
                  <a:pt x="215" y="193"/>
                </a:cubicBezTo>
                <a:cubicBezTo>
                  <a:pt x="215" y="200"/>
                  <a:pt x="218" y="204"/>
                  <a:pt x="224" y="204"/>
                </a:cubicBezTo>
                <a:cubicBezTo>
                  <a:pt x="226" y="204"/>
                  <a:pt x="228" y="203"/>
                  <a:pt x="230" y="201"/>
                </a:cubicBezTo>
                <a:cubicBezTo>
                  <a:pt x="232" y="199"/>
                  <a:pt x="232" y="197"/>
                  <a:pt x="232" y="194"/>
                </a:cubicBezTo>
                <a:close/>
                <a:moveTo>
                  <a:pt x="297" y="213"/>
                </a:moveTo>
                <a:lnTo>
                  <a:pt x="286" y="213"/>
                </a:lnTo>
                <a:lnTo>
                  <a:pt x="286" y="167"/>
                </a:lnTo>
                <a:lnTo>
                  <a:pt x="268" y="213"/>
                </a:lnTo>
                <a:lnTo>
                  <a:pt x="258" y="213"/>
                </a:lnTo>
                <a:lnTo>
                  <a:pt x="258" y="144"/>
                </a:lnTo>
                <a:lnTo>
                  <a:pt x="269" y="144"/>
                </a:lnTo>
                <a:lnTo>
                  <a:pt x="269" y="189"/>
                </a:lnTo>
                <a:lnTo>
                  <a:pt x="287" y="144"/>
                </a:lnTo>
                <a:lnTo>
                  <a:pt x="297" y="144"/>
                </a:lnTo>
                <a:lnTo>
                  <a:pt x="297" y="213"/>
                </a:lnTo>
                <a:close/>
                <a:moveTo>
                  <a:pt x="293" y="120"/>
                </a:moveTo>
                <a:cubicBezTo>
                  <a:pt x="293" y="130"/>
                  <a:pt x="287" y="135"/>
                  <a:pt x="277" y="135"/>
                </a:cubicBezTo>
                <a:cubicBezTo>
                  <a:pt x="267" y="135"/>
                  <a:pt x="262" y="130"/>
                  <a:pt x="261" y="120"/>
                </a:cubicBezTo>
                <a:lnTo>
                  <a:pt x="269" y="120"/>
                </a:lnTo>
                <a:cubicBezTo>
                  <a:pt x="270" y="125"/>
                  <a:pt x="273" y="128"/>
                  <a:pt x="277" y="128"/>
                </a:cubicBezTo>
                <a:cubicBezTo>
                  <a:pt x="282" y="128"/>
                  <a:pt x="285" y="125"/>
                  <a:pt x="285" y="120"/>
                </a:cubicBezTo>
                <a:lnTo>
                  <a:pt x="293" y="120"/>
                </a:lnTo>
                <a:close/>
                <a:moveTo>
                  <a:pt x="348" y="160"/>
                </a:moveTo>
                <a:cubicBezTo>
                  <a:pt x="349" y="164"/>
                  <a:pt x="349" y="170"/>
                  <a:pt x="349" y="178"/>
                </a:cubicBezTo>
                <a:cubicBezTo>
                  <a:pt x="349" y="186"/>
                  <a:pt x="349" y="192"/>
                  <a:pt x="348" y="197"/>
                </a:cubicBezTo>
                <a:cubicBezTo>
                  <a:pt x="348" y="201"/>
                  <a:pt x="346" y="205"/>
                  <a:pt x="344" y="207"/>
                </a:cubicBezTo>
                <a:cubicBezTo>
                  <a:pt x="341" y="212"/>
                  <a:pt x="336" y="214"/>
                  <a:pt x="330" y="214"/>
                </a:cubicBezTo>
                <a:cubicBezTo>
                  <a:pt x="323" y="214"/>
                  <a:pt x="318" y="212"/>
                  <a:pt x="315" y="207"/>
                </a:cubicBezTo>
                <a:cubicBezTo>
                  <a:pt x="313" y="205"/>
                  <a:pt x="312" y="201"/>
                  <a:pt x="311" y="197"/>
                </a:cubicBezTo>
                <a:cubicBezTo>
                  <a:pt x="310" y="192"/>
                  <a:pt x="310" y="186"/>
                  <a:pt x="310" y="178"/>
                </a:cubicBezTo>
                <a:cubicBezTo>
                  <a:pt x="310" y="170"/>
                  <a:pt x="310" y="164"/>
                  <a:pt x="311" y="160"/>
                </a:cubicBezTo>
                <a:cubicBezTo>
                  <a:pt x="312" y="155"/>
                  <a:pt x="313" y="152"/>
                  <a:pt x="315" y="149"/>
                </a:cubicBezTo>
                <a:cubicBezTo>
                  <a:pt x="318" y="145"/>
                  <a:pt x="323" y="143"/>
                  <a:pt x="330" y="143"/>
                </a:cubicBezTo>
                <a:cubicBezTo>
                  <a:pt x="336" y="143"/>
                  <a:pt x="341" y="145"/>
                  <a:pt x="344" y="149"/>
                </a:cubicBezTo>
                <a:cubicBezTo>
                  <a:pt x="346" y="152"/>
                  <a:pt x="348" y="155"/>
                  <a:pt x="348" y="160"/>
                </a:cubicBezTo>
                <a:close/>
                <a:moveTo>
                  <a:pt x="338" y="178"/>
                </a:moveTo>
                <a:cubicBezTo>
                  <a:pt x="338" y="171"/>
                  <a:pt x="338" y="166"/>
                  <a:pt x="338" y="162"/>
                </a:cubicBezTo>
                <a:cubicBezTo>
                  <a:pt x="338" y="159"/>
                  <a:pt x="337" y="157"/>
                  <a:pt x="336" y="155"/>
                </a:cubicBezTo>
                <a:cubicBezTo>
                  <a:pt x="334" y="153"/>
                  <a:pt x="332" y="152"/>
                  <a:pt x="330" y="152"/>
                </a:cubicBezTo>
                <a:cubicBezTo>
                  <a:pt x="327" y="152"/>
                  <a:pt x="325" y="153"/>
                  <a:pt x="324" y="155"/>
                </a:cubicBezTo>
                <a:cubicBezTo>
                  <a:pt x="323" y="157"/>
                  <a:pt x="322" y="159"/>
                  <a:pt x="321" y="163"/>
                </a:cubicBezTo>
                <a:cubicBezTo>
                  <a:pt x="321" y="166"/>
                  <a:pt x="321" y="171"/>
                  <a:pt x="321" y="178"/>
                </a:cubicBezTo>
                <a:cubicBezTo>
                  <a:pt x="321" y="185"/>
                  <a:pt x="321" y="190"/>
                  <a:pt x="321" y="194"/>
                </a:cubicBezTo>
                <a:cubicBezTo>
                  <a:pt x="322" y="197"/>
                  <a:pt x="323" y="200"/>
                  <a:pt x="324" y="201"/>
                </a:cubicBezTo>
                <a:cubicBezTo>
                  <a:pt x="325" y="203"/>
                  <a:pt x="327" y="204"/>
                  <a:pt x="330" y="204"/>
                </a:cubicBezTo>
                <a:cubicBezTo>
                  <a:pt x="332" y="204"/>
                  <a:pt x="334" y="203"/>
                  <a:pt x="336" y="201"/>
                </a:cubicBezTo>
                <a:cubicBezTo>
                  <a:pt x="337" y="200"/>
                  <a:pt x="338" y="197"/>
                  <a:pt x="338" y="194"/>
                </a:cubicBezTo>
                <a:cubicBezTo>
                  <a:pt x="338" y="191"/>
                  <a:pt x="338" y="185"/>
                  <a:pt x="338" y="178"/>
                </a:cubicBezTo>
                <a:close/>
                <a:moveTo>
                  <a:pt x="400" y="213"/>
                </a:moveTo>
                <a:lnTo>
                  <a:pt x="389" y="213"/>
                </a:lnTo>
                <a:lnTo>
                  <a:pt x="389" y="182"/>
                </a:lnTo>
                <a:lnTo>
                  <a:pt x="373" y="182"/>
                </a:lnTo>
                <a:lnTo>
                  <a:pt x="373" y="213"/>
                </a:lnTo>
                <a:lnTo>
                  <a:pt x="362" y="213"/>
                </a:lnTo>
                <a:lnTo>
                  <a:pt x="362" y="144"/>
                </a:lnTo>
                <a:lnTo>
                  <a:pt x="373" y="144"/>
                </a:lnTo>
                <a:lnTo>
                  <a:pt x="373" y="172"/>
                </a:lnTo>
                <a:lnTo>
                  <a:pt x="389" y="172"/>
                </a:lnTo>
                <a:lnTo>
                  <a:pt x="389" y="144"/>
                </a:lnTo>
                <a:lnTo>
                  <a:pt x="400" y="144"/>
                </a:lnTo>
                <a:lnTo>
                  <a:pt x="400" y="213"/>
                </a:lnTo>
                <a:close/>
              </a:path>
            </a:pathLst>
          </a:custGeom>
          <a:solidFill>
            <a:srgbClr val="2B2A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6" name="Freeform 63"/>
          <p:cNvSpPr>
            <a:spLocks noEditPoints="1"/>
          </p:cNvSpPr>
          <p:nvPr/>
        </p:nvSpPr>
        <p:spPr bwMode="auto">
          <a:xfrm>
            <a:off x="2241273" y="4169694"/>
            <a:ext cx="468715" cy="191535"/>
          </a:xfrm>
          <a:custGeom>
            <a:avLst/>
            <a:gdLst>
              <a:gd name="T0" fmla="*/ 0 w 588"/>
              <a:gd name="T1" fmla="*/ 49 h 240"/>
              <a:gd name="T2" fmla="*/ 34 w 588"/>
              <a:gd name="T3" fmla="*/ 25 h 240"/>
              <a:gd name="T4" fmla="*/ 12 w 588"/>
              <a:gd name="T5" fmla="*/ 73 h 240"/>
              <a:gd name="T6" fmla="*/ 87 w 588"/>
              <a:gd name="T7" fmla="*/ 37 h 240"/>
              <a:gd name="T8" fmla="*/ 50 w 588"/>
              <a:gd name="T9" fmla="*/ 27 h 240"/>
              <a:gd name="T10" fmla="*/ 117 w 588"/>
              <a:gd name="T11" fmla="*/ 95 h 240"/>
              <a:gd name="T12" fmla="*/ 120 w 588"/>
              <a:gd name="T13" fmla="*/ 57 h 240"/>
              <a:gd name="T14" fmla="*/ 99 w 588"/>
              <a:gd name="T15" fmla="*/ 31 h 240"/>
              <a:gd name="T16" fmla="*/ 120 w 588"/>
              <a:gd name="T17" fmla="*/ 64 h 240"/>
              <a:gd name="T18" fmla="*/ 120 w 588"/>
              <a:gd name="T19" fmla="*/ 77 h 240"/>
              <a:gd name="T20" fmla="*/ 160 w 588"/>
              <a:gd name="T21" fmla="*/ 96 h 240"/>
              <a:gd name="T22" fmla="*/ 156 w 588"/>
              <a:gd name="T23" fmla="*/ 33 h 240"/>
              <a:gd name="T24" fmla="*/ 174 w 588"/>
              <a:gd name="T25" fmla="*/ 62 h 240"/>
              <a:gd name="T26" fmla="*/ 157 w 588"/>
              <a:gd name="T27" fmla="*/ 78 h 240"/>
              <a:gd name="T28" fmla="*/ 234 w 588"/>
              <a:gd name="T29" fmla="*/ 62 h 240"/>
              <a:gd name="T30" fmla="*/ 195 w 588"/>
              <a:gd name="T31" fmla="*/ 62 h 240"/>
              <a:gd name="T32" fmla="*/ 224 w 588"/>
              <a:gd name="T33" fmla="*/ 62 h 240"/>
              <a:gd name="T34" fmla="*/ 206 w 588"/>
              <a:gd name="T35" fmla="*/ 62 h 240"/>
              <a:gd name="T36" fmla="*/ 224 w 588"/>
              <a:gd name="T37" fmla="*/ 62 h 240"/>
              <a:gd name="T38" fmla="*/ 262 w 588"/>
              <a:gd name="T39" fmla="*/ 96 h 240"/>
              <a:gd name="T40" fmla="*/ 258 w 588"/>
              <a:gd name="T41" fmla="*/ 33 h 240"/>
              <a:gd name="T42" fmla="*/ 275 w 588"/>
              <a:gd name="T43" fmla="*/ 62 h 240"/>
              <a:gd name="T44" fmla="*/ 258 w 588"/>
              <a:gd name="T45" fmla="*/ 78 h 240"/>
              <a:gd name="T46" fmla="*/ 317 w 588"/>
              <a:gd name="T47" fmla="*/ 108 h 240"/>
              <a:gd name="T48" fmla="*/ 309 w 588"/>
              <a:gd name="T49" fmla="*/ 96 h 240"/>
              <a:gd name="T50" fmla="*/ 382 w 588"/>
              <a:gd name="T51" fmla="*/ 77 h 240"/>
              <a:gd name="T52" fmla="*/ 349 w 588"/>
              <a:gd name="T53" fmla="*/ 33 h 240"/>
              <a:gd name="T54" fmla="*/ 363 w 588"/>
              <a:gd name="T55" fmla="*/ 36 h 240"/>
              <a:gd name="T56" fmla="*/ 363 w 588"/>
              <a:gd name="T57" fmla="*/ 88 h 240"/>
              <a:gd name="T58" fmla="*/ 411 w 588"/>
              <a:gd name="T59" fmla="*/ 98 h 240"/>
              <a:gd name="T60" fmla="*/ 425 w 588"/>
              <a:gd name="T61" fmla="*/ 31 h 240"/>
              <a:gd name="T62" fmla="*/ 403 w 588"/>
              <a:gd name="T63" fmla="*/ 46 h 240"/>
              <a:gd name="T64" fmla="*/ 420 w 588"/>
              <a:gd name="T65" fmla="*/ 77 h 240"/>
              <a:gd name="T66" fmla="*/ 484 w 588"/>
              <a:gd name="T67" fmla="*/ 27 h 240"/>
              <a:gd name="T68" fmla="*/ 453 w 588"/>
              <a:gd name="T69" fmla="*/ 27 h 240"/>
              <a:gd name="T70" fmla="*/ 494 w 588"/>
              <a:gd name="T71" fmla="*/ 96 h 240"/>
              <a:gd name="T72" fmla="*/ 533 w 588"/>
              <a:gd name="T73" fmla="*/ 96 h 240"/>
              <a:gd name="T74" fmla="*/ 549 w 588"/>
              <a:gd name="T75" fmla="*/ 27 h 240"/>
              <a:gd name="T76" fmla="*/ 584 w 588"/>
              <a:gd name="T77" fmla="*/ 4 h 240"/>
              <a:gd name="T78" fmla="*/ 584 w 588"/>
              <a:gd name="T79" fmla="*/ 4 h 240"/>
              <a:gd name="T80" fmla="*/ 16 w 588"/>
              <a:gd name="T81" fmla="*/ 214 h 240"/>
              <a:gd name="T82" fmla="*/ 12 w 588"/>
              <a:gd name="T83" fmla="*/ 151 h 240"/>
              <a:gd name="T84" fmla="*/ 29 w 588"/>
              <a:gd name="T85" fmla="*/ 180 h 240"/>
              <a:gd name="T86" fmla="*/ 12 w 588"/>
              <a:gd name="T87" fmla="*/ 196 h 240"/>
              <a:gd name="T88" fmla="*/ 78 w 588"/>
              <a:gd name="T89" fmla="*/ 215 h 240"/>
              <a:gd name="T90" fmla="*/ 56 w 588"/>
              <a:gd name="T91" fmla="*/ 179 h 240"/>
              <a:gd name="T92" fmla="*/ 61 w 588"/>
              <a:gd name="T93" fmla="*/ 164 h 240"/>
              <a:gd name="T94" fmla="*/ 88 w 588"/>
              <a:gd name="T95" fmla="*/ 215 h 240"/>
              <a:gd name="T96" fmla="*/ 69 w 588"/>
              <a:gd name="T97" fmla="*/ 206 h 240"/>
              <a:gd name="T98" fmla="*/ 113 w 588"/>
              <a:gd name="T99" fmla="*/ 215 h 240"/>
              <a:gd name="T100" fmla="*/ 142 w 588"/>
              <a:gd name="T101" fmla="*/ 145 h 240"/>
              <a:gd name="T102" fmla="*/ 122 w 588"/>
              <a:gd name="T103" fmla="*/ 129 h 240"/>
              <a:gd name="T104" fmla="*/ 189 w 588"/>
              <a:gd name="T105" fmla="*/ 209 h 240"/>
              <a:gd name="T106" fmla="*/ 160 w 588"/>
              <a:gd name="T107" fmla="*/ 151 h 240"/>
              <a:gd name="T108" fmla="*/ 181 w 588"/>
              <a:gd name="T109" fmla="*/ 157 h 240"/>
              <a:gd name="T110" fmla="*/ 169 w 588"/>
              <a:gd name="T111" fmla="*/ 203 h 240"/>
              <a:gd name="T112" fmla="*/ 234 w 588"/>
              <a:gd name="T113" fmla="*/ 215 h 240"/>
              <a:gd name="T114" fmla="*/ 218 w 588"/>
              <a:gd name="T115" fmla="*/ 145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588" h="240">
                <a:moveTo>
                  <a:pt x="45" y="73"/>
                </a:moveTo>
                <a:cubicBezTo>
                  <a:pt x="45" y="82"/>
                  <a:pt x="42" y="88"/>
                  <a:pt x="38" y="92"/>
                </a:cubicBezTo>
                <a:cubicBezTo>
                  <a:pt x="34" y="96"/>
                  <a:pt x="29" y="98"/>
                  <a:pt x="23" y="98"/>
                </a:cubicBezTo>
                <a:cubicBezTo>
                  <a:pt x="16" y="98"/>
                  <a:pt x="11" y="95"/>
                  <a:pt x="7" y="91"/>
                </a:cubicBezTo>
                <a:cubicBezTo>
                  <a:pt x="4" y="87"/>
                  <a:pt x="2" y="83"/>
                  <a:pt x="1" y="78"/>
                </a:cubicBezTo>
                <a:cubicBezTo>
                  <a:pt x="0" y="72"/>
                  <a:pt x="0" y="63"/>
                  <a:pt x="0" y="49"/>
                </a:cubicBezTo>
                <a:cubicBezTo>
                  <a:pt x="0" y="35"/>
                  <a:pt x="0" y="26"/>
                  <a:pt x="1" y="20"/>
                </a:cubicBezTo>
                <a:cubicBezTo>
                  <a:pt x="2" y="15"/>
                  <a:pt x="4" y="11"/>
                  <a:pt x="7" y="7"/>
                </a:cubicBezTo>
                <a:cubicBezTo>
                  <a:pt x="11" y="3"/>
                  <a:pt x="16" y="0"/>
                  <a:pt x="23" y="0"/>
                </a:cubicBezTo>
                <a:cubicBezTo>
                  <a:pt x="29" y="0"/>
                  <a:pt x="34" y="2"/>
                  <a:pt x="38" y="6"/>
                </a:cubicBezTo>
                <a:cubicBezTo>
                  <a:pt x="43" y="10"/>
                  <a:pt x="45" y="17"/>
                  <a:pt x="45" y="25"/>
                </a:cubicBezTo>
                <a:lnTo>
                  <a:pt x="34" y="25"/>
                </a:lnTo>
                <a:cubicBezTo>
                  <a:pt x="33" y="20"/>
                  <a:pt x="32" y="16"/>
                  <a:pt x="31" y="14"/>
                </a:cubicBezTo>
                <a:cubicBezTo>
                  <a:pt x="29" y="12"/>
                  <a:pt x="26" y="11"/>
                  <a:pt x="23" y="11"/>
                </a:cubicBezTo>
                <a:cubicBezTo>
                  <a:pt x="20" y="11"/>
                  <a:pt x="17" y="12"/>
                  <a:pt x="15" y="14"/>
                </a:cubicBezTo>
                <a:cubicBezTo>
                  <a:pt x="14" y="17"/>
                  <a:pt x="13" y="20"/>
                  <a:pt x="12" y="25"/>
                </a:cubicBezTo>
                <a:cubicBezTo>
                  <a:pt x="12" y="29"/>
                  <a:pt x="11" y="37"/>
                  <a:pt x="11" y="49"/>
                </a:cubicBezTo>
                <a:cubicBezTo>
                  <a:pt x="11" y="61"/>
                  <a:pt x="12" y="69"/>
                  <a:pt x="12" y="73"/>
                </a:cubicBezTo>
                <a:cubicBezTo>
                  <a:pt x="13" y="78"/>
                  <a:pt x="14" y="81"/>
                  <a:pt x="15" y="84"/>
                </a:cubicBezTo>
                <a:cubicBezTo>
                  <a:pt x="17" y="86"/>
                  <a:pt x="20" y="87"/>
                  <a:pt x="23" y="87"/>
                </a:cubicBezTo>
                <a:cubicBezTo>
                  <a:pt x="26" y="87"/>
                  <a:pt x="29" y="86"/>
                  <a:pt x="31" y="84"/>
                </a:cubicBezTo>
                <a:cubicBezTo>
                  <a:pt x="32" y="81"/>
                  <a:pt x="33" y="78"/>
                  <a:pt x="34" y="73"/>
                </a:cubicBezTo>
                <a:lnTo>
                  <a:pt x="45" y="73"/>
                </a:lnTo>
                <a:close/>
                <a:moveTo>
                  <a:pt x="87" y="37"/>
                </a:moveTo>
                <a:lnTo>
                  <a:pt x="74" y="37"/>
                </a:lnTo>
                <a:lnTo>
                  <a:pt x="74" y="96"/>
                </a:lnTo>
                <a:lnTo>
                  <a:pt x="63" y="96"/>
                </a:lnTo>
                <a:lnTo>
                  <a:pt x="63" y="37"/>
                </a:lnTo>
                <a:lnTo>
                  <a:pt x="50" y="37"/>
                </a:lnTo>
                <a:lnTo>
                  <a:pt x="50" y="27"/>
                </a:lnTo>
                <a:lnTo>
                  <a:pt x="87" y="27"/>
                </a:lnTo>
                <a:lnTo>
                  <a:pt x="87" y="37"/>
                </a:lnTo>
                <a:close/>
                <a:moveTo>
                  <a:pt x="131" y="96"/>
                </a:moveTo>
                <a:lnTo>
                  <a:pt x="121" y="96"/>
                </a:lnTo>
                <a:lnTo>
                  <a:pt x="121" y="90"/>
                </a:lnTo>
                <a:cubicBezTo>
                  <a:pt x="120" y="92"/>
                  <a:pt x="118" y="94"/>
                  <a:pt x="117" y="95"/>
                </a:cubicBezTo>
                <a:cubicBezTo>
                  <a:pt x="115" y="97"/>
                  <a:pt x="112" y="98"/>
                  <a:pt x="109" y="98"/>
                </a:cubicBezTo>
                <a:cubicBezTo>
                  <a:pt x="104" y="98"/>
                  <a:pt x="100" y="96"/>
                  <a:pt x="97" y="92"/>
                </a:cubicBezTo>
                <a:cubicBezTo>
                  <a:pt x="94" y="89"/>
                  <a:pt x="92" y="84"/>
                  <a:pt x="92" y="77"/>
                </a:cubicBezTo>
                <a:cubicBezTo>
                  <a:pt x="92" y="70"/>
                  <a:pt x="94" y="65"/>
                  <a:pt x="99" y="61"/>
                </a:cubicBezTo>
                <a:cubicBezTo>
                  <a:pt x="102" y="58"/>
                  <a:pt x="107" y="57"/>
                  <a:pt x="113" y="57"/>
                </a:cubicBezTo>
                <a:lnTo>
                  <a:pt x="120" y="57"/>
                </a:lnTo>
                <a:lnTo>
                  <a:pt x="120" y="46"/>
                </a:lnTo>
                <a:cubicBezTo>
                  <a:pt x="120" y="39"/>
                  <a:pt x="118" y="36"/>
                  <a:pt x="112" y="36"/>
                </a:cubicBezTo>
                <a:cubicBezTo>
                  <a:pt x="110" y="36"/>
                  <a:pt x="108" y="37"/>
                  <a:pt x="107" y="38"/>
                </a:cubicBezTo>
                <a:cubicBezTo>
                  <a:pt x="105" y="40"/>
                  <a:pt x="104" y="42"/>
                  <a:pt x="104" y="46"/>
                </a:cubicBezTo>
                <a:lnTo>
                  <a:pt x="94" y="46"/>
                </a:lnTo>
                <a:cubicBezTo>
                  <a:pt x="94" y="40"/>
                  <a:pt x="95" y="35"/>
                  <a:pt x="99" y="31"/>
                </a:cubicBezTo>
                <a:cubicBezTo>
                  <a:pt x="102" y="28"/>
                  <a:pt x="107" y="26"/>
                  <a:pt x="112" y="26"/>
                </a:cubicBezTo>
                <a:cubicBezTo>
                  <a:pt x="118" y="26"/>
                  <a:pt x="122" y="28"/>
                  <a:pt x="126" y="31"/>
                </a:cubicBezTo>
                <a:cubicBezTo>
                  <a:pt x="129" y="35"/>
                  <a:pt x="131" y="40"/>
                  <a:pt x="131" y="46"/>
                </a:cubicBezTo>
                <a:lnTo>
                  <a:pt x="131" y="96"/>
                </a:lnTo>
                <a:close/>
                <a:moveTo>
                  <a:pt x="120" y="77"/>
                </a:moveTo>
                <a:lnTo>
                  <a:pt x="120" y="64"/>
                </a:lnTo>
                <a:lnTo>
                  <a:pt x="114" y="64"/>
                </a:lnTo>
                <a:cubicBezTo>
                  <a:pt x="111" y="64"/>
                  <a:pt x="108" y="65"/>
                  <a:pt x="106" y="67"/>
                </a:cubicBezTo>
                <a:cubicBezTo>
                  <a:pt x="104" y="69"/>
                  <a:pt x="103" y="72"/>
                  <a:pt x="103" y="76"/>
                </a:cubicBezTo>
                <a:cubicBezTo>
                  <a:pt x="103" y="84"/>
                  <a:pt x="106" y="88"/>
                  <a:pt x="112" y="88"/>
                </a:cubicBezTo>
                <a:cubicBezTo>
                  <a:pt x="114" y="88"/>
                  <a:pt x="116" y="87"/>
                  <a:pt x="118" y="85"/>
                </a:cubicBezTo>
                <a:cubicBezTo>
                  <a:pt x="120" y="83"/>
                  <a:pt x="120" y="80"/>
                  <a:pt x="120" y="77"/>
                </a:cubicBezTo>
                <a:close/>
                <a:moveTo>
                  <a:pt x="183" y="42"/>
                </a:moveTo>
                <a:cubicBezTo>
                  <a:pt x="184" y="46"/>
                  <a:pt x="184" y="53"/>
                  <a:pt x="184" y="62"/>
                </a:cubicBezTo>
                <a:cubicBezTo>
                  <a:pt x="184" y="71"/>
                  <a:pt x="184" y="77"/>
                  <a:pt x="183" y="82"/>
                </a:cubicBezTo>
                <a:cubicBezTo>
                  <a:pt x="183" y="86"/>
                  <a:pt x="181" y="90"/>
                  <a:pt x="179" y="92"/>
                </a:cubicBezTo>
                <a:cubicBezTo>
                  <a:pt x="176" y="96"/>
                  <a:pt x="173" y="98"/>
                  <a:pt x="168" y="98"/>
                </a:cubicBezTo>
                <a:cubicBezTo>
                  <a:pt x="165" y="98"/>
                  <a:pt x="163" y="97"/>
                  <a:pt x="160" y="96"/>
                </a:cubicBezTo>
                <a:cubicBezTo>
                  <a:pt x="159" y="95"/>
                  <a:pt x="158" y="93"/>
                  <a:pt x="157" y="92"/>
                </a:cubicBezTo>
                <a:lnTo>
                  <a:pt x="157" y="122"/>
                </a:lnTo>
                <a:lnTo>
                  <a:pt x="146" y="122"/>
                </a:lnTo>
                <a:lnTo>
                  <a:pt x="146" y="27"/>
                </a:lnTo>
                <a:lnTo>
                  <a:pt x="156" y="27"/>
                </a:lnTo>
                <a:lnTo>
                  <a:pt x="156" y="33"/>
                </a:lnTo>
                <a:cubicBezTo>
                  <a:pt x="157" y="32"/>
                  <a:pt x="158" y="30"/>
                  <a:pt x="160" y="28"/>
                </a:cubicBezTo>
                <a:cubicBezTo>
                  <a:pt x="163" y="27"/>
                  <a:pt x="165" y="26"/>
                  <a:pt x="168" y="26"/>
                </a:cubicBezTo>
                <a:cubicBezTo>
                  <a:pt x="173" y="26"/>
                  <a:pt x="177" y="28"/>
                  <a:pt x="179" y="31"/>
                </a:cubicBezTo>
                <a:cubicBezTo>
                  <a:pt x="181" y="34"/>
                  <a:pt x="183" y="37"/>
                  <a:pt x="183" y="42"/>
                </a:cubicBezTo>
                <a:close/>
                <a:moveTo>
                  <a:pt x="173" y="78"/>
                </a:moveTo>
                <a:cubicBezTo>
                  <a:pt x="173" y="75"/>
                  <a:pt x="174" y="69"/>
                  <a:pt x="174" y="62"/>
                </a:cubicBezTo>
                <a:cubicBezTo>
                  <a:pt x="174" y="54"/>
                  <a:pt x="173" y="49"/>
                  <a:pt x="173" y="46"/>
                </a:cubicBezTo>
                <a:cubicBezTo>
                  <a:pt x="173" y="43"/>
                  <a:pt x="172" y="40"/>
                  <a:pt x="171" y="39"/>
                </a:cubicBezTo>
                <a:cubicBezTo>
                  <a:pt x="169" y="37"/>
                  <a:pt x="167" y="36"/>
                  <a:pt x="165" y="36"/>
                </a:cubicBezTo>
                <a:cubicBezTo>
                  <a:pt x="163" y="36"/>
                  <a:pt x="161" y="37"/>
                  <a:pt x="159" y="38"/>
                </a:cubicBezTo>
                <a:cubicBezTo>
                  <a:pt x="157" y="40"/>
                  <a:pt x="157" y="43"/>
                  <a:pt x="157" y="46"/>
                </a:cubicBezTo>
                <a:lnTo>
                  <a:pt x="157" y="78"/>
                </a:lnTo>
                <a:cubicBezTo>
                  <a:pt x="157" y="81"/>
                  <a:pt x="157" y="84"/>
                  <a:pt x="159" y="86"/>
                </a:cubicBezTo>
                <a:cubicBezTo>
                  <a:pt x="161" y="87"/>
                  <a:pt x="163" y="88"/>
                  <a:pt x="165" y="88"/>
                </a:cubicBezTo>
                <a:cubicBezTo>
                  <a:pt x="167" y="88"/>
                  <a:pt x="169" y="87"/>
                  <a:pt x="171" y="85"/>
                </a:cubicBezTo>
                <a:cubicBezTo>
                  <a:pt x="172" y="84"/>
                  <a:pt x="173" y="81"/>
                  <a:pt x="173" y="78"/>
                </a:cubicBezTo>
                <a:close/>
                <a:moveTo>
                  <a:pt x="233" y="43"/>
                </a:moveTo>
                <a:cubicBezTo>
                  <a:pt x="234" y="48"/>
                  <a:pt x="234" y="54"/>
                  <a:pt x="234" y="62"/>
                </a:cubicBezTo>
                <a:cubicBezTo>
                  <a:pt x="234" y="70"/>
                  <a:pt x="234" y="76"/>
                  <a:pt x="233" y="80"/>
                </a:cubicBezTo>
                <a:cubicBezTo>
                  <a:pt x="233" y="85"/>
                  <a:pt x="231" y="89"/>
                  <a:pt x="230" y="91"/>
                </a:cubicBezTo>
                <a:cubicBezTo>
                  <a:pt x="226" y="95"/>
                  <a:pt x="221" y="98"/>
                  <a:pt x="215" y="98"/>
                </a:cubicBezTo>
                <a:cubicBezTo>
                  <a:pt x="208" y="98"/>
                  <a:pt x="204" y="95"/>
                  <a:pt x="200" y="91"/>
                </a:cubicBezTo>
                <a:cubicBezTo>
                  <a:pt x="198" y="89"/>
                  <a:pt x="197" y="85"/>
                  <a:pt x="196" y="80"/>
                </a:cubicBezTo>
                <a:cubicBezTo>
                  <a:pt x="196" y="76"/>
                  <a:pt x="195" y="70"/>
                  <a:pt x="195" y="62"/>
                </a:cubicBezTo>
                <a:cubicBezTo>
                  <a:pt x="195" y="54"/>
                  <a:pt x="196" y="48"/>
                  <a:pt x="196" y="43"/>
                </a:cubicBezTo>
                <a:cubicBezTo>
                  <a:pt x="197" y="39"/>
                  <a:pt x="198" y="35"/>
                  <a:pt x="200" y="33"/>
                </a:cubicBezTo>
                <a:cubicBezTo>
                  <a:pt x="204" y="28"/>
                  <a:pt x="208" y="26"/>
                  <a:pt x="215" y="26"/>
                </a:cubicBezTo>
                <a:cubicBezTo>
                  <a:pt x="221" y="26"/>
                  <a:pt x="226" y="28"/>
                  <a:pt x="230" y="33"/>
                </a:cubicBezTo>
                <a:cubicBezTo>
                  <a:pt x="231" y="35"/>
                  <a:pt x="233" y="39"/>
                  <a:pt x="233" y="43"/>
                </a:cubicBezTo>
                <a:close/>
                <a:moveTo>
                  <a:pt x="224" y="62"/>
                </a:moveTo>
                <a:cubicBezTo>
                  <a:pt x="224" y="55"/>
                  <a:pt x="223" y="49"/>
                  <a:pt x="223" y="46"/>
                </a:cubicBezTo>
                <a:cubicBezTo>
                  <a:pt x="223" y="43"/>
                  <a:pt x="222" y="40"/>
                  <a:pt x="221" y="39"/>
                </a:cubicBezTo>
                <a:cubicBezTo>
                  <a:pt x="220" y="37"/>
                  <a:pt x="218" y="36"/>
                  <a:pt x="215" y="36"/>
                </a:cubicBezTo>
                <a:cubicBezTo>
                  <a:pt x="212" y="36"/>
                  <a:pt x="210" y="37"/>
                  <a:pt x="209" y="39"/>
                </a:cubicBezTo>
                <a:cubicBezTo>
                  <a:pt x="208" y="40"/>
                  <a:pt x="207" y="43"/>
                  <a:pt x="207" y="46"/>
                </a:cubicBezTo>
                <a:cubicBezTo>
                  <a:pt x="206" y="50"/>
                  <a:pt x="206" y="55"/>
                  <a:pt x="206" y="62"/>
                </a:cubicBezTo>
                <a:cubicBezTo>
                  <a:pt x="206" y="69"/>
                  <a:pt x="206" y="74"/>
                  <a:pt x="207" y="77"/>
                </a:cubicBezTo>
                <a:cubicBezTo>
                  <a:pt x="207" y="81"/>
                  <a:pt x="208" y="83"/>
                  <a:pt x="209" y="85"/>
                </a:cubicBezTo>
                <a:cubicBezTo>
                  <a:pt x="210" y="87"/>
                  <a:pt x="212" y="88"/>
                  <a:pt x="215" y="88"/>
                </a:cubicBezTo>
                <a:cubicBezTo>
                  <a:pt x="218" y="88"/>
                  <a:pt x="220" y="87"/>
                  <a:pt x="221" y="85"/>
                </a:cubicBezTo>
                <a:cubicBezTo>
                  <a:pt x="222" y="83"/>
                  <a:pt x="223" y="81"/>
                  <a:pt x="223" y="78"/>
                </a:cubicBezTo>
                <a:cubicBezTo>
                  <a:pt x="223" y="74"/>
                  <a:pt x="224" y="69"/>
                  <a:pt x="224" y="62"/>
                </a:cubicBezTo>
                <a:close/>
                <a:moveTo>
                  <a:pt x="285" y="42"/>
                </a:moveTo>
                <a:cubicBezTo>
                  <a:pt x="286" y="46"/>
                  <a:pt x="286" y="53"/>
                  <a:pt x="286" y="62"/>
                </a:cubicBezTo>
                <a:cubicBezTo>
                  <a:pt x="286" y="71"/>
                  <a:pt x="286" y="77"/>
                  <a:pt x="285" y="82"/>
                </a:cubicBezTo>
                <a:cubicBezTo>
                  <a:pt x="285" y="86"/>
                  <a:pt x="283" y="90"/>
                  <a:pt x="281" y="92"/>
                </a:cubicBezTo>
                <a:cubicBezTo>
                  <a:pt x="278" y="96"/>
                  <a:pt x="274" y="98"/>
                  <a:pt x="270" y="98"/>
                </a:cubicBezTo>
                <a:cubicBezTo>
                  <a:pt x="267" y="98"/>
                  <a:pt x="264" y="97"/>
                  <a:pt x="262" y="96"/>
                </a:cubicBezTo>
                <a:cubicBezTo>
                  <a:pt x="261" y="95"/>
                  <a:pt x="259" y="93"/>
                  <a:pt x="258" y="92"/>
                </a:cubicBezTo>
                <a:lnTo>
                  <a:pt x="258" y="122"/>
                </a:lnTo>
                <a:lnTo>
                  <a:pt x="248" y="122"/>
                </a:lnTo>
                <a:lnTo>
                  <a:pt x="248" y="27"/>
                </a:lnTo>
                <a:lnTo>
                  <a:pt x="258" y="27"/>
                </a:lnTo>
                <a:lnTo>
                  <a:pt x="258" y="33"/>
                </a:lnTo>
                <a:cubicBezTo>
                  <a:pt x="259" y="32"/>
                  <a:pt x="260" y="30"/>
                  <a:pt x="262" y="28"/>
                </a:cubicBezTo>
                <a:cubicBezTo>
                  <a:pt x="264" y="27"/>
                  <a:pt x="267" y="26"/>
                  <a:pt x="270" y="26"/>
                </a:cubicBezTo>
                <a:cubicBezTo>
                  <a:pt x="274" y="26"/>
                  <a:pt x="278" y="28"/>
                  <a:pt x="281" y="31"/>
                </a:cubicBezTo>
                <a:cubicBezTo>
                  <a:pt x="283" y="34"/>
                  <a:pt x="285" y="37"/>
                  <a:pt x="285" y="42"/>
                </a:cubicBezTo>
                <a:close/>
                <a:moveTo>
                  <a:pt x="275" y="78"/>
                </a:moveTo>
                <a:cubicBezTo>
                  <a:pt x="275" y="75"/>
                  <a:pt x="275" y="69"/>
                  <a:pt x="275" y="62"/>
                </a:cubicBezTo>
                <a:cubicBezTo>
                  <a:pt x="275" y="54"/>
                  <a:pt x="275" y="49"/>
                  <a:pt x="275" y="46"/>
                </a:cubicBezTo>
                <a:cubicBezTo>
                  <a:pt x="274" y="43"/>
                  <a:pt x="274" y="40"/>
                  <a:pt x="272" y="39"/>
                </a:cubicBezTo>
                <a:cubicBezTo>
                  <a:pt x="271" y="37"/>
                  <a:pt x="269" y="36"/>
                  <a:pt x="267" y="36"/>
                </a:cubicBezTo>
                <a:cubicBezTo>
                  <a:pt x="264" y="36"/>
                  <a:pt x="262" y="37"/>
                  <a:pt x="261" y="38"/>
                </a:cubicBezTo>
                <a:cubicBezTo>
                  <a:pt x="259" y="40"/>
                  <a:pt x="258" y="43"/>
                  <a:pt x="258" y="46"/>
                </a:cubicBezTo>
                <a:lnTo>
                  <a:pt x="258" y="78"/>
                </a:lnTo>
                <a:cubicBezTo>
                  <a:pt x="258" y="81"/>
                  <a:pt x="259" y="84"/>
                  <a:pt x="261" y="86"/>
                </a:cubicBezTo>
                <a:cubicBezTo>
                  <a:pt x="262" y="87"/>
                  <a:pt x="264" y="88"/>
                  <a:pt x="267" y="88"/>
                </a:cubicBezTo>
                <a:cubicBezTo>
                  <a:pt x="269" y="88"/>
                  <a:pt x="271" y="87"/>
                  <a:pt x="272" y="85"/>
                </a:cubicBezTo>
                <a:cubicBezTo>
                  <a:pt x="274" y="84"/>
                  <a:pt x="274" y="81"/>
                  <a:pt x="275" y="78"/>
                </a:cubicBezTo>
                <a:close/>
                <a:moveTo>
                  <a:pt x="337" y="27"/>
                </a:moveTo>
                <a:lnTo>
                  <a:pt x="317" y="108"/>
                </a:lnTo>
                <a:cubicBezTo>
                  <a:pt x="316" y="113"/>
                  <a:pt x="313" y="117"/>
                  <a:pt x="310" y="119"/>
                </a:cubicBezTo>
                <a:cubicBezTo>
                  <a:pt x="306" y="121"/>
                  <a:pt x="301" y="122"/>
                  <a:pt x="294" y="122"/>
                </a:cubicBezTo>
                <a:lnTo>
                  <a:pt x="294" y="113"/>
                </a:lnTo>
                <a:cubicBezTo>
                  <a:pt x="298" y="113"/>
                  <a:pt x="301" y="112"/>
                  <a:pt x="303" y="111"/>
                </a:cubicBezTo>
                <a:cubicBezTo>
                  <a:pt x="305" y="110"/>
                  <a:pt x="306" y="108"/>
                  <a:pt x="307" y="105"/>
                </a:cubicBezTo>
                <a:lnTo>
                  <a:pt x="309" y="96"/>
                </a:lnTo>
                <a:lnTo>
                  <a:pt x="292" y="27"/>
                </a:lnTo>
                <a:lnTo>
                  <a:pt x="304" y="27"/>
                </a:lnTo>
                <a:lnTo>
                  <a:pt x="314" y="79"/>
                </a:lnTo>
                <a:lnTo>
                  <a:pt x="325" y="27"/>
                </a:lnTo>
                <a:lnTo>
                  <a:pt x="337" y="27"/>
                </a:lnTo>
                <a:close/>
                <a:moveTo>
                  <a:pt x="382" y="77"/>
                </a:moveTo>
                <a:cubicBezTo>
                  <a:pt x="382" y="84"/>
                  <a:pt x="380" y="89"/>
                  <a:pt x="377" y="93"/>
                </a:cubicBezTo>
                <a:cubicBezTo>
                  <a:pt x="374" y="96"/>
                  <a:pt x="369" y="98"/>
                  <a:pt x="363" y="98"/>
                </a:cubicBezTo>
                <a:cubicBezTo>
                  <a:pt x="357" y="98"/>
                  <a:pt x="352" y="95"/>
                  <a:pt x="349" y="91"/>
                </a:cubicBezTo>
                <a:cubicBezTo>
                  <a:pt x="345" y="87"/>
                  <a:pt x="344" y="77"/>
                  <a:pt x="344" y="62"/>
                </a:cubicBezTo>
                <a:cubicBezTo>
                  <a:pt x="344" y="54"/>
                  <a:pt x="344" y="48"/>
                  <a:pt x="345" y="43"/>
                </a:cubicBezTo>
                <a:cubicBezTo>
                  <a:pt x="345" y="39"/>
                  <a:pt x="347" y="35"/>
                  <a:pt x="349" y="33"/>
                </a:cubicBezTo>
                <a:cubicBezTo>
                  <a:pt x="352" y="28"/>
                  <a:pt x="357" y="26"/>
                  <a:pt x="363" y="26"/>
                </a:cubicBezTo>
                <a:cubicBezTo>
                  <a:pt x="369" y="26"/>
                  <a:pt x="373" y="28"/>
                  <a:pt x="377" y="31"/>
                </a:cubicBezTo>
                <a:cubicBezTo>
                  <a:pt x="380" y="34"/>
                  <a:pt x="382" y="39"/>
                  <a:pt x="382" y="47"/>
                </a:cubicBezTo>
                <a:lnTo>
                  <a:pt x="371" y="47"/>
                </a:lnTo>
                <a:cubicBezTo>
                  <a:pt x="371" y="43"/>
                  <a:pt x="371" y="40"/>
                  <a:pt x="369" y="39"/>
                </a:cubicBezTo>
                <a:cubicBezTo>
                  <a:pt x="368" y="37"/>
                  <a:pt x="366" y="36"/>
                  <a:pt x="363" y="36"/>
                </a:cubicBezTo>
                <a:cubicBezTo>
                  <a:pt x="361" y="36"/>
                  <a:pt x="359" y="37"/>
                  <a:pt x="357" y="39"/>
                </a:cubicBezTo>
                <a:cubicBezTo>
                  <a:pt x="356" y="41"/>
                  <a:pt x="355" y="43"/>
                  <a:pt x="355" y="46"/>
                </a:cubicBezTo>
                <a:cubicBezTo>
                  <a:pt x="355" y="49"/>
                  <a:pt x="354" y="55"/>
                  <a:pt x="354" y="62"/>
                </a:cubicBezTo>
                <a:cubicBezTo>
                  <a:pt x="354" y="69"/>
                  <a:pt x="355" y="74"/>
                  <a:pt x="355" y="78"/>
                </a:cubicBezTo>
                <a:cubicBezTo>
                  <a:pt x="355" y="81"/>
                  <a:pt x="356" y="83"/>
                  <a:pt x="357" y="85"/>
                </a:cubicBezTo>
                <a:cubicBezTo>
                  <a:pt x="359" y="87"/>
                  <a:pt x="361" y="88"/>
                  <a:pt x="363" y="88"/>
                </a:cubicBezTo>
                <a:cubicBezTo>
                  <a:pt x="366" y="88"/>
                  <a:pt x="368" y="87"/>
                  <a:pt x="369" y="85"/>
                </a:cubicBezTo>
                <a:cubicBezTo>
                  <a:pt x="371" y="84"/>
                  <a:pt x="371" y="81"/>
                  <a:pt x="371" y="77"/>
                </a:cubicBezTo>
                <a:lnTo>
                  <a:pt x="382" y="77"/>
                </a:lnTo>
                <a:close/>
                <a:moveTo>
                  <a:pt x="430" y="77"/>
                </a:moveTo>
                <a:cubicBezTo>
                  <a:pt x="430" y="84"/>
                  <a:pt x="428" y="89"/>
                  <a:pt x="425" y="93"/>
                </a:cubicBezTo>
                <a:cubicBezTo>
                  <a:pt x="422" y="96"/>
                  <a:pt x="417" y="98"/>
                  <a:pt x="411" y="98"/>
                </a:cubicBezTo>
                <a:cubicBezTo>
                  <a:pt x="405" y="98"/>
                  <a:pt x="400" y="95"/>
                  <a:pt x="397" y="91"/>
                </a:cubicBezTo>
                <a:cubicBezTo>
                  <a:pt x="393" y="87"/>
                  <a:pt x="392" y="77"/>
                  <a:pt x="392" y="62"/>
                </a:cubicBezTo>
                <a:cubicBezTo>
                  <a:pt x="392" y="54"/>
                  <a:pt x="392" y="48"/>
                  <a:pt x="393" y="43"/>
                </a:cubicBezTo>
                <a:cubicBezTo>
                  <a:pt x="394" y="39"/>
                  <a:pt x="395" y="35"/>
                  <a:pt x="397" y="33"/>
                </a:cubicBezTo>
                <a:cubicBezTo>
                  <a:pt x="400" y="28"/>
                  <a:pt x="405" y="26"/>
                  <a:pt x="411" y="26"/>
                </a:cubicBezTo>
                <a:cubicBezTo>
                  <a:pt x="417" y="26"/>
                  <a:pt x="422" y="28"/>
                  <a:pt x="425" y="31"/>
                </a:cubicBezTo>
                <a:cubicBezTo>
                  <a:pt x="428" y="34"/>
                  <a:pt x="430" y="39"/>
                  <a:pt x="430" y="47"/>
                </a:cubicBezTo>
                <a:lnTo>
                  <a:pt x="420" y="47"/>
                </a:lnTo>
                <a:cubicBezTo>
                  <a:pt x="420" y="43"/>
                  <a:pt x="419" y="40"/>
                  <a:pt x="418" y="39"/>
                </a:cubicBezTo>
                <a:cubicBezTo>
                  <a:pt x="416" y="37"/>
                  <a:pt x="414" y="36"/>
                  <a:pt x="412" y="36"/>
                </a:cubicBezTo>
                <a:cubicBezTo>
                  <a:pt x="409" y="36"/>
                  <a:pt x="407" y="37"/>
                  <a:pt x="405" y="39"/>
                </a:cubicBezTo>
                <a:cubicBezTo>
                  <a:pt x="404" y="41"/>
                  <a:pt x="403" y="43"/>
                  <a:pt x="403" y="46"/>
                </a:cubicBezTo>
                <a:cubicBezTo>
                  <a:pt x="403" y="49"/>
                  <a:pt x="403" y="55"/>
                  <a:pt x="403" y="62"/>
                </a:cubicBezTo>
                <a:cubicBezTo>
                  <a:pt x="403" y="69"/>
                  <a:pt x="403" y="74"/>
                  <a:pt x="403" y="78"/>
                </a:cubicBezTo>
                <a:cubicBezTo>
                  <a:pt x="403" y="81"/>
                  <a:pt x="404" y="83"/>
                  <a:pt x="405" y="85"/>
                </a:cubicBezTo>
                <a:cubicBezTo>
                  <a:pt x="407" y="87"/>
                  <a:pt x="409" y="88"/>
                  <a:pt x="412" y="88"/>
                </a:cubicBezTo>
                <a:cubicBezTo>
                  <a:pt x="414" y="88"/>
                  <a:pt x="416" y="87"/>
                  <a:pt x="417" y="85"/>
                </a:cubicBezTo>
                <a:cubicBezTo>
                  <a:pt x="419" y="84"/>
                  <a:pt x="420" y="81"/>
                  <a:pt x="420" y="77"/>
                </a:cubicBezTo>
                <a:lnTo>
                  <a:pt x="430" y="77"/>
                </a:lnTo>
                <a:close/>
                <a:moveTo>
                  <a:pt x="485" y="96"/>
                </a:moveTo>
                <a:lnTo>
                  <a:pt x="473" y="96"/>
                </a:lnTo>
                <a:lnTo>
                  <a:pt x="453" y="61"/>
                </a:lnTo>
                <a:lnTo>
                  <a:pt x="472" y="27"/>
                </a:lnTo>
                <a:lnTo>
                  <a:pt x="484" y="27"/>
                </a:lnTo>
                <a:lnTo>
                  <a:pt x="465" y="60"/>
                </a:lnTo>
                <a:lnTo>
                  <a:pt x="485" y="96"/>
                </a:lnTo>
                <a:close/>
                <a:moveTo>
                  <a:pt x="453" y="96"/>
                </a:moveTo>
                <a:lnTo>
                  <a:pt x="442" y="96"/>
                </a:lnTo>
                <a:lnTo>
                  <a:pt x="442" y="27"/>
                </a:lnTo>
                <a:lnTo>
                  <a:pt x="453" y="27"/>
                </a:lnTo>
                <a:lnTo>
                  <a:pt x="453" y="96"/>
                </a:lnTo>
                <a:close/>
                <a:moveTo>
                  <a:pt x="533" y="96"/>
                </a:moveTo>
                <a:lnTo>
                  <a:pt x="522" y="96"/>
                </a:lnTo>
                <a:lnTo>
                  <a:pt x="522" y="51"/>
                </a:lnTo>
                <a:lnTo>
                  <a:pt x="504" y="96"/>
                </a:lnTo>
                <a:lnTo>
                  <a:pt x="494" y="96"/>
                </a:lnTo>
                <a:lnTo>
                  <a:pt x="494" y="27"/>
                </a:lnTo>
                <a:lnTo>
                  <a:pt x="505" y="27"/>
                </a:lnTo>
                <a:lnTo>
                  <a:pt x="505" y="73"/>
                </a:lnTo>
                <a:lnTo>
                  <a:pt x="524" y="27"/>
                </a:lnTo>
                <a:lnTo>
                  <a:pt x="533" y="27"/>
                </a:lnTo>
                <a:lnTo>
                  <a:pt x="533" y="96"/>
                </a:lnTo>
                <a:close/>
                <a:moveTo>
                  <a:pt x="588" y="96"/>
                </a:moveTo>
                <a:lnTo>
                  <a:pt x="577" y="96"/>
                </a:lnTo>
                <a:lnTo>
                  <a:pt x="577" y="51"/>
                </a:lnTo>
                <a:lnTo>
                  <a:pt x="558" y="96"/>
                </a:lnTo>
                <a:lnTo>
                  <a:pt x="549" y="96"/>
                </a:lnTo>
                <a:lnTo>
                  <a:pt x="549" y="27"/>
                </a:lnTo>
                <a:lnTo>
                  <a:pt x="559" y="27"/>
                </a:lnTo>
                <a:lnTo>
                  <a:pt x="559" y="73"/>
                </a:lnTo>
                <a:lnTo>
                  <a:pt x="578" y="27"/>
                </a:lnTo>
                <a:lnTo>
                  <a:pt x="588" y="27"/>
                </a:lnTo>
                <a:lnTo>
                  <a:pt x="588" y="96"/>
                </a:lnTo>
                <a:close/>
                <a:moveTo>
                  <a:pt x="584" y="4"/>
                </a:moveTo>
                <a:cubicBezTo>
                  <a:pt x="584" y="14"/>
                  <a:pt x="578" y="19"/>
                  <a:pt x="568" y="19"/>
                </a:cubicBezTo>
                <a:cubicBezTo>
                  <a:pt x="558" y="19"/>
                  <a:pt x="553" y="14"/>
                  <a:pt x="552" y="4"/>
                </a:cubicBezTo>
                <a:lnTo>
                  <a:pt x="560" y="4"/>
                </a:lnTo>
                <a:cubicBezTo>
                  <a:pt x="561" y="9"/>
                  <a:pt x="563" y="11"/>
                  <a:pt x="568" y="11"/>
                </a:cubicBezTo>
                <a:cubicBezTo>
                  <a:pt x="573" y="11"/>
                  <a:pt x="575" y="9"/>
                  <a:pt x="576" y="4"/>
                </a:cubicBezTo>
                <a:lnTo>
                  <a:pt x="584" y="4"/>
                </a:lnTo>
                <a:close/>
                <a:moveTo>
                  <a:pt x="39" y="160"/>
                </a:moveTo>
                <a:cubicBezTo>
                  <a:pt x="40" y="165"/>
                  <a:pt x="40" y="171"/>
                  <a:pt x="40" y="180"/>
                </a:cubicBezTo>
                <a:cubicBezTo>
                  <a:pt x="40" y="189"/>
                  <a:pt x="40" y="195"/>
                  <a:pt x="39" y="200"/>
                </a:cubicBezTo>
                <a:cubicBezTo>
                  <a:pt x="38" y="205"/>
                  <a:pt x="37" y="208"/>
                  <a:pt x="35" y="210"/>
                </a:cubicBezTo>
                <a:cubicBezTo>
                  <a:pt x="32" y="214"/>
                  <a:pt x="28" y="216"/>
                  <a:pt x="23" y="216"/>
                </a:cubicBezTo>
                <a:cubicBezTo>
                  <a:pt x="21" y="216"/>
                  <a:pt x="18" y="215"/>
                  <a:pt x="16" y="214"/>
                </a:cubicBezTo>
                <a:cubicBezTo>
                  <a:pt x="15" y="213"/>
                  <a:pt x="13" y="211"/>
                  <a:pt x="12" y="210"/>
                </a:cubicBezTo>
                <a:lnTo>
                  <a:pt x="12" y="240"/>
                </a:lnTo>
                <a:lnTo>
                  <a:pt x="1" y="240"/>
                </a:lnTo>
                <a:lnTo>
                  <a:pt x="1" y="145"/>
                </a:lnTo>
                <a:lnTo>
                  <a:pt x="12" y="145"/>
                </a:lnTo>
                <a:lnTo>
                  <a:pt x="12" y="151"/>
                </a:lnTo>
                <a:cubicBezTo>
                  <a:pt x="12" y="150"/>
                  <a:pt x="14" y="148"/>
                  <a:pt x="16" y="147"/>
                </a:cubicBezTo>
                <a:cubicBezTo>
                  <a:pt x="18" y="145"/>
                  <a:pt x="21" y="144"/>
                  <a:pt x="23" y="144"/>
                </a:cubicBezTo>
                <a:cubicBezTo>
                  <a:pt x="28" y="144"/>
                  <a:pt x="32" y="146"/>
                  <a:pt x="35" y="149"/>
                </a:cubicBezTo>
                <a:cubicBezTo>
                  <a:pt x="37" y="152"/>
                  <a:pt x="38" y="155"/>
                  <a:pt x="39" y="160"/>
                </a:cubicBezTo>
                <a:close/>
                <a:moveTo>
                  <a:pt x="28" y="196"/>
                </a:moveTo>
                <a:cubicBezTo>
                  <a:pt x="29" y="193"/>
                  <a:pt x="29" y="187"/>
                  <a:pt x="29" y="180"/>
                </a:cubicBezTo>
                <a:cubicBezTo>
                  <a:pt x="29" y="173"/>
                  <a:pt x="29" y="167"/>
                  <a:pt x="28" y="164"/>
                </a:cubicBezTo>
                <a:cubicBezTo>
                  <a:pt x="28" y="161"/>
                  <a:pt x="27" y="158"/>
                  <a:pt x="26" y="157"/>
                </a:cubicBezTo>
                <a:cubicBezTo>
                  <a:pt x="25" y="155"/>
                  <a:pt x="23" y="154"/>
                  <a:pt x="20" y="154"/>
                </a:cubicBezTo>
                <a:cubicBezTo>
                  <a:pt x="18" y="154"/>
                  <a:pt x="16" y="155"/>
                  <a:pt x="15" y="156"/>
                </a:cubicBezTo>
                <a:cubicBezTo>
                  <a:pt x="13" y="158"/>
                  <a:pt x="12" y="161"/>
                  <a:pt x="12" y="164"/>
                </a:cubicBezTo>
                <a:lnTo>
                  <a:pt x="12" y="196"/>
                </a:lnTo>
                <a:cubicBezTo>
                  <a:pt x="12" y="199"/>
                  <a:pt x="13" y="202"/>
                  <a:pt x="15" y="204"/>
                </a:cubicBezTo>
                <a:cubicBezTo>
                  <a:pt x="16" y="205"/>
                  <a:pt x="18" y="206"/>
                  <a:pt x="20" y="206"/>
                </a:cubicBezTo>
                <a:cubicBezTo>
                  <a:pt x="23" y="206"/>
                  <a:pt x="25" y="205"/>
                  <a:pt x="26" y="203"/>
                </a:cubicBezTo>
                <a:cubicBezTo>
                  <a:pt x="27" y="202"/>
                  <a:pt x="28" y="199"/>
                  <a:pt x="28" y="196"/>
                </a:cubicBezTo>
                <a:close/>
                <a:moveTo>
                  <a:pt x="88" y="215"/>
                </a:moveTo>
                <a:lnTo>
                  <a:pt x="78" y="215"/>
                </a:lnTo>
                <a:lnTo>
                  <a:pt x="78" y="208"/>
                </a:lnTo>
                <a:cubicBezTo>
                  <a:pt x="77" y="210"/>
                  <a:pt x="76" y="212"/>
                  <a:pt x="74" y="213"/>
                </a:cubicBezTo>
                <a:cubicBezTo>
                  <a:pt x="72" y="215"/>
                  <a:pt x="69" y="216"/>
                  <a:pt x="66" y="216"/>
                </a:cubicBezTo>
                <a:cubicBezTo>
                  <a:pt x="61" y="216"/>
                  <a:pt x="57" y="214"/>
                  <a:pt x="54" y="210"/>
                </a:cubicBezTo>
                <a:cubicBezTo>
                  <a:pt x="51" y="207"/>
                  <a:pt x="50" y="202"/>
                  <a:pt x="50" y="195"/>
                </a:cubicBezTo>
                <a:cubicBezTo>
                  <a:pt x="50" y="188"/>
                  <a:pt x="52" y="183"/>
                  <a:pt x="56" y="179"/>
                </a:cubicBezTo>
                <a:cubicBezTo>
                  <a:pt x="59" y="176"/>
                  <a:pt x="64" y="175"/>
                  <a:pt x="70" y="175"/>
                </a:cubicBezTo>
                <a:lnTo>
                  <a:pt x="77" y="175"/>
                </a:lnTo>
                <a:lnTo>
                  <a:pt x="77" y="164"/>
                </a:lnTo>
                <a:cubicBezTo>
                  <a:pt x="77" y="157"/>
                  <a:pt x="75" y="154"/>
                  <a:pt x="69" y="154"/>
                </a:cubicBezTo>
                <a:cubicBezTo>
                  <a:pt x="67" y="154"/>
                  <a:pt x="65" y="155"/>
                  <a:pt x="64" y="156"/>
                </a:cubicBezTo>
                <a:cubicBezTo>
                  <a:pt x="62" y="158"/>
                  <a:pt x="61" y="161"/>
                  <a:pt x="61" y="164"/>
                </a:cubicBezTo>
                <a:lnTo>
                  <a:pt x="51" y="164"/>
                </a:lnTo>
                <a:cubicBezTo>
                  <a:pt x="51" y="158"/>
                  <a:pt x="52" y="153"/>
                  <a:pt x="56" y="149"/>
                </a:cubicBezTo>
                <a:cubicBezTo>
                  <a:pt x="59" y="146"/>
                  <a:pt x="64" y="144"/>
                  <a:pt x="69" y="144"/>
                </a:cubicBezTo>
                <a:cubicBezTo>
                  <a:pt x="75" y="144"/>
                  <a:pt x="80" y="146"/>
                  <a:pt x="83" y="149"/>
                </a:cubicBezTo>
                <a:cubicBezTo>
                  <a:pt x="86" y="153"/>
                  <a:pt x="88" y="158"/>
                  <a:pt x="88" y="164"/>
                </a:cubicBezTo>
                <a:lnTo>
                  <a:pt x="88" y="215"/>
                </a:lnTo>
                <a:close/>
                <a:moveTo>
                  <a:pt x="77" y="195"/>
                </a:moveTo>
                <a:lnTo>
                  <a:pt x="77" y="183"/>
                </a:lnTo>
                <a:lnTo>
                  <a:pt x="71" y="183"/>
                </a:lnTo>
                <a:cubicBezTo>
                  <a:pt x="68" y="183"/>
                  <a:pt x="65" y="183"/>
                  <a:pt x="64" y="185"/>
                </a:cubicBezTo>
                <a:cubicBezTo>
                  <a:pt x="61" y="187"/>
                  <a:pt x="60" y="190"/>
                  <a:pt x="60" y="195"/>
                </a:cubicBezTo>
                <a:cubicBezTo>
                  <a:pt x="60" y="202"/>
                  <a:pt x="63" y="206"/>
                  <a:pt x="69" y="206"/>
                </a:cubicBezTo>
                <a:cubicBezTo>
                  <a:pt x="71" y="206"/>
                  <a:pt x="73" y="205"/>
                  <a:pt x="75" y="203"/>
                </a:cubicBezTo>
                <a:cubicBezTo>
                  <a:pt x="77" y="201"/>
                  <a:pt x="77" y="199"/>
                  <a:pt x="77" y="195"/>
                </a:cubicBezTo>
                <a:close/>
                <a:moveTo>
                  <a:pt x="142" y="215"/>
                </a:moveTo>
                <a:lnTo>
                  <a:pt x="131" y="215"/>
                </a:lnTo>
                <a:lnTo>
                  <a:pt x="131" y="169"/>
                </a:lnTo>
                <a:lnTo>
                  <a:pt x="113" y="215"/>
                </a:lnTo>
                <a:lnTo>
                  <a:pt x="103" y="215"/>
                </a:lnTo>
                <a:lnTo>
                  <a:pt x="103" y="145"/>
                </a:lnTo>
                <a:lnTo>
                  <a:pt x="114" y="145"/>
                </a:lnTo>
                <a:lnTo>
                  <a:pt x="114" y="191"/>
                </a:lnTo>
                <a:lnTo>
                  <a:pt x="132" y="145"/>
                </a:lnTo>
                <a:lnTo>
                  <a:pt x="142" y="145"/>
                </a:lnTo>
                <a:lnTo>
                  <a:pt x="142" y="215"/>
                </a:lnTo>
                <a:close/>
                <a:moveTo>
                  <a:pt x="138" y="122"/>
                </a:moveTo>
                <a:cubicBezTo>
                  <a:pt x="138" y="132"/>
                  <a:pt x="132" y="137"/>
                  <a:pt x="122" y="137"/>
                </a:cubicBezTo>
                <a:cubicBezTo>
                  <a:pt x="112" y="137"/>
                  <a:pt x="107" y="132"/>
                  <a:pt x="106" y="122"/>
                </a:cubicBezTo>
                <a:lnTo>
                  <a:pt x="114" y="122"/>
                </a:lnTo>
                <a:cubicBezTo>
                  <a:pt x="115" y="127"/>
                  <a:pt x="118" y="129"/>
                  <a:pt x="122" y="129"/>
                </a:cubicBezTo>
                <a:cubicBezTo>
                  <a:pt x="127" y="129"/>
                  <a:pt x="130" y="127"/>
                  <a:pt x="130" y="122"/>
                </a:cubicBezTo>
                <a:lnTo>
                  <a:pt x="138" y="122"/>
                </a:lnTo>
                <a:close/>
                <a:moveTo>
                  <a:pt x="193" y="161"/>
                </a:moveTo>
                <a:cubicBezTo>
                  <a:pt x="194" y="166"/>
                  <a:pt x="194" y="172"/>
                  <a:pt x="194" y="180"/>
                </a:cubicBezTo>
                <a:cubicBezTo>
                  <a:pt x="194" y="188"/>
                  <a:pt x="194" y="194"/>
                  <a:pt x="193" y="199"/>
                </a:cubicBezTo>
                <a:cubicBezTo>
                  <a:pt x="193" y="203"/>
                  <a:pt x="191" y="207"/>
                  <a:pt x="189" y="209"/>
                </a:cubicBezTo>
                <a:cubicBezTo>
                  <a:pt x="186" y="213"/>
                  <a:pt x="181" y="216"/>
                  <a:pt x="175" y="216"/>
                </a:cubicBezTo>
                <a:cubicBezTo>
                  <a:pt x="168" y="216"/>
                  <a:pt x="163" y="213"/>
                  <a:pt x="160" y="209"/>
                </a:cubicBezTo>
                <a:cubicBezTo>
                  <a:pt x="158" y="207"/>
                  <a:pt x="157" y="203"/>
                  <a:pt x="156" y="198"/>
                </a:cubicBezTo>
                <a:cubicBezTo>
                  <a:pt x="155" y="194"/>
                  <a:pt x="155" y="188"/>
                  <a:pt x="155" y="180"/>
                </a:cubicBezTo>
                <a:cubicBezTo>
                  <a:pt x="155" y="172"/>
                  <a:pt x="155" y="166"/>
                  <a:pt x="156" y="162"/>
                </a:cubicBezTo>
                <a:cubicBezTo>
                  <a:pt x="157" y="157"/>
                  <a:pt x="158" y="153"/>
                  <a:pt x="160" y="151"/>
                </a:cubicBezTo>
                <a:cubicBezTo>
                  <a:pt x="163" y="147"/>
                  <a:pt x="168" y="144"/>
                  <a:pt x="175" y="144"/>
                </a:cubicBezTo>
                <a:cubicBezTo>
                  <a:pt x="181" y="144"/>
                  <a:pt x="186" y="147"/>
                  <a:pt x="189" y="151"/>
                </a:cubicBezTo>
                <a:cubicBezTo>
                  <a:pt x="191" y="153"/>
                  <a:pt x="193" y="157"/>
                  <a:pt x="193" y="161"/>
                </a:cubicBezTo>
                <a:close/>
                <a:moveTo>
                  <a:pt x="184" y="180"/>
                </a:moveTo>
                <a:cubicBezTo>
                  <a:pt x="184" y="173"/>
                  <a:pt x="183" y="168"/>
                  <a:pt x="183" y="164"/>
                </a:cubicBezTo>
                <a:cubicBezTo>
                  <a:pt x="183" y="161"/>
                  <a:pt x="182" y="159"/>
                  <a:pt x="181" y="157"/>
                </a:cubicBezTo>
                <a:cubicBezTo>
                  <a:pt x="179" y="155"/>
                  <a:pt x="177" y="154"/>
                  <a:pt x="175" y="154"/>
                </a:cubicBezTo>
                <a:cubicBezTo>
                  <a:pt x="172" y="154"/>
                  <a:pt x="170" y="155"/>
                  <a:pt x="169" y="157"/>
                </a:cubicBezTo>
                <a:cubicBezTo>
                  <a:pt x="168" y="159"/>
                  <a:pt x="167" y="161"/>
                  <a:pt x="166" y="164"/>
                </a:cubicBezTo>
                <a:cubicBezTo>
                  <a:pt x="166" y="168"/>
                  <a:pt x="166" y="173"/>
                  <a:pt x="166" y="180"/>
                </a:cubicBezTo>
                <a:cubicBezTo>
                  <a:pt x="166" y="187"/>
                  <a:pt x="166" y="192"/>
                  <a:pt x="166" y="195"/>
                </a:cubicBezTo>
                <a:cubicBezTo>
                  <a:pt x="167" y="199"/>
                  <a:pt x="168" y="201"/>
                  <a:pt x="169" y="203"/>
                </a:cubicBezTo>
                <a:cubicBezTo>
                  <a:pt x="170" y="205"/>
                  <a:pt x="172" y="206"/>
                  <a:pt x="175" y="206"/>
                </a:cubicBezTo>
                <a:cubicBezTo>
                  <a:pt x="177" y="206"/>
                  <a:pt x="179" y="205"/>
                  <a:pt x="181" y="203"/>
                </a:cubicBezTo>
                <a:cubicBezTo>
                  <a:pt x="182" y="201"/>
                  <a:pt x="183" y="199"/>
                  <a:pt x="183" y="196"/>
                </a:cubicBezTo>
                <a:cubicBezTo>
                  <a:pt x="183" y="192"/>
                  <a:pt x="184" y="187"/>
                  <a:pt x="184" y="180"/>
                </a:cubicBezTo>
                <a:close/>
                <a:moveTo>
                  <a:pt x="245" y="215"/>
                </a:moveTo>
                <a:lnTo>
                  <a:pt x="234" y="215"/>
                </a:lnTo>
                <a:lnTo>
                  <a:pt x="234" y="184"/>
                </a:lnTo>
                <a:lnTo>
                  <a:pt x="218" y="184"/>
                </a:lnTo>
                <a:lnTo>
                  <a:pt x="218" y="215"/>
                </a:lnTo>
                <a:lnTo>
                  <a:pt x="207" y="215"/>
                </a:lnTo>
                <a:lnTo>
                  <a:pt x="207" y="145"/>
                </a:lnTo>
                <a:lnTo>
                  <a:pt x="218" y="145"/>
                </a:lnTo>
                <a:lnTo>
                  <a:pt x="218" y="174"/>
                </a:lnTo>
                <a:lnTo>
                  <a:pt x="234" y="174"/>
                </a:lnTo>
                <a:lnTo>
                  <a:pt x="234" y="145"/>
                </a:lnTo>
                <a:lnTo>
                  <a:pt x="245" y="145"/>
                </a:lnTo>
                <a:lnTo>
                  <a:pt x="245" y="215"/>
                </a:lnTo>
                <a:close/>
              </a:path>
            </a:pathLst>
          </a:custGeom>
          <a:solidFill>
            <a:srgbClr val="2B2A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7" name="Freeform 64"/>
          <p:cNvSpPr>
            <a:spLocks noEditPoints="1"/>
          </p:cNvSpPr>
          <p:nvPr/>
        </p:nvSpPr>
        <p:spPr bwMode="auto">
          <a:xfrm>
            <a:off x="1459563" y="4356558"/>
            <a:ext cx="560588" cy="284966"/>
          </a:xfrm>
          <a:custGeom>
            <a:avLst/>
            <a:gdLst>
              <a:gd name="T0" fmla="*/ 194 w 703"/>
              <a:gd name="T1" fmla="*/ 13 h 357"/>
              <a:gd name="T2" fmla="*/ 171 w 703"/>
              <a:gd name="T3" fmla="*/ 51 h 357"/>
              <a:gd name="T4" fmla="*/ 163 w 703"/>
              <a:gd name="T5" fmla="*/ 10 h 357"/>
              <a:gd name="T6" fmla="*/ 227 w 703"/>
              <a:gd name="T7" fmla="*/ 96 h 357"/>
              <a:gd name="T8" fmla="*/ 236 w 703"/>
              <a:gd name="T9" fmla="*/ 60 h 357"/>
              <a:gd name="T10" fmla="*/ 227 w 703"/>
              <a:gd name="T11" fmla="*/ 86 h 357"/>
              <a:gd name="T12" fmla="*/ 270 w 703"/>
              <a:gd name="T13" fmla="*/ 89 h 357"/>
              <a:gd name="T14" fmla="*/ 264 w 703"/>
              <a:gd name="T15" fmla="*/ 26 h 357"/>
              <a:gd name="T16" fmla="*/ 312 w 703"/>
              <a:gd name="T17" fmla="*/ 79 h 357"/>
              <a:gd name="T18" fmla="*/ 337 w 703"/>
              <a:gd name="T19" fmla="*/ 37 h 357"/>
              <a:gd name="T20" fmla="*/ 339 w 703"/>
              <a:gd name="T21" fmla="*/ 76 h 357"/>
              <a:gd name="T22" fmla="*/ 395 w 703"/>
              <a:gd name="T23" fmla="*/ 26 h 357"/>
              <a:gd name="T24" fmla="*/ 401 w 703"/>
              <a:gd name="T25" fmla="*/ 60 h 357"/>
              <a:gd name="T26" fmla="*/ 421 w 703"/>
              <a:gd name="T27" fmla="*/ 34 h 357"/>
              <a:gd name="T28" fmla="*/ 430 w 703"/>
              <a:gd name="T29" fmla="*/ 60 h 357"/>
              <a:gd name="T30" fmla="*/ 487 w 703"/>
              <a:gd name="T31" fmla="*/ 56 h 357"/>
              <a:gd name="T32" fmla="*/ 471 w 703"/>
              <a:gd name="T33" fmla="*/ 86 h 357"/>
              <a:gd name="T34" fmla="*/ 481 w 703"/>
              <a:gd name="T35" fmla="*/ 45 h 357"/>
              <a:gd name="T36" fmla="*/ 535 w 703"/>
              <a:gd name="T37" fmla="*/ 30 h 357"/>
              <a:gd name="T38" fmla="*/ 516 w 703"/>
              <a:gd name="T39" fmla="*/ 83 h 357"/>
              <a:gd name="T40" fmla="*/ 594 w 703"/>
              <a:gd name="T41" fmla="*/ 26 h 357"/>
              <a:gd name="T42" fmla="*/ 633 w 703"/>
              <a:gd name="T43" fmla="*/ 95 h 357"/>
              <a:gd name="T44" fmla="*/ 644 w 703"/>
              <a:gd name="T45" fmla="*/ 95 h 357"/>
              <a:gd name="T46" fmla="*/ 688 w 703"/>
              <a:gd name="T47" fmla="*/ 26 h 357"/>
              <a:gd name="T48" fmla="*/ 694 w 703"/>
              <a:gd name="T49" fmla="*/ 3 h 357"/>
              <a:gd name="T50" fmla="*/ 0 w 703"/>
              <a:gd name="T51" fmla="*/ 144 h 357"/>
              <a:gd name="T52" fmla="*/ 60 w 703"/>
              <a:gd name="T53" fmla="*/ 239 h 357"/>
              <a:gd name="T54" fmla="*/ 103 w 703"/>
              <a:gd name="T55" fmla="*/ 144 h 357"/>
              <a:gd name="T56" fmla="*/ 122 w 703"/>
              <a:gd name="T57" fmla="*/ 173 h 357"/>
              <a:gd name="T58" fmla="*/ 164 w 703"/>
              <a:gd name="T59" fmla="*/ 213 h 357"/>
              <a:gd name="T60" fmla="*/ 252 w 703"/>
              <a:gd name="T61" fmla="*/ 213 h 357"/>
              <a:gd name="T62" fmla="*/ 262 w 703"/>
              <a:gd name="T63" fmla="*/ 203 h 357"/>
              <a:gd name="T64" fmla="*/ 283 w 703"/>
              <a:gd name="T65" fmla="*/ 190 h 357"/>
              <a:gd name="T66" fmla="*/ 327 w 703"/>
              <a:gd name="T67" fmla="*/ 213 h 357"/>
              <a:gd name="T68" fmla="*/ 381 w 703"/>
              <a:gd name="T69" fmla="*/ 209 h 357"/>
              <a:gd name="T70" fmla="*/ 377 w 703"/>
              <a:gd name="T71" fmla="*/ 163 h 357"/>
              <a:gd name="T72" fmla="*/ 390 w 703"/>
              <a:gd name="T73" fmla="*/ 184 h 357"/>
              <a:gd name="T74" fmla="*/ 446 w 703"/>
              <a:gd name="T75" fmla="*/ 185 h 357"/>
              <a:gd name="T76" fmla="*/ 435 w 703"/>
              <a:gd name="T77" fmla="*/ 183 h 357"/>
              <a:gd name="T78" fmla="*/ 485 w 703"/>
              <a:gd name="T79" fmla="*/ 144 h 357"/>
              <a:gd name="T80" fmla="*/ 496 w 703"/>
              <a:gd name="T81" fmla="*/ 203 h 357"/>
              <a:gd name="T82" fmla="*/ 535 w 703"/>
              <a:gd name="T83" fmla="*/ 213 h 357"/>
              <a:gd name="T84" fmla="*/ 633 w 703"/>
              <a:gd name="T85" fmla="*/ 213 h 357"/>
              <a:gd name="T86" fmla="*/ 587 w 703"/>
              <a:gd name="T87" fmla="*/ 144 h 357"/>
              <a:gd name="T88" fmla="*/ 598 w 703"/>
              <a:gd name="T89" fmla="*/ 203 h 357"/>
              <a:gd name="T90" fmla="*/ 659 w 703"/>
              <a:gd name="T91" fmla="*/ 144 h 357"/>
              <a:gd name="T92" fmla="*/ 670 w 703"/>
              <a:gd name="T93" fmla="*/ 121 h 357"/>
              <a:gd name="T94" fmla="*/ 475 w 703"/>
              <a:gd name="T95" fmla="*/ 326 h 357"/>
              <a:gd name="T96" fmla="*/ 498 w 703"/>
              <a:gd name="T97" fmla="*/ 281 h 357"/>
              <a:gd name="T98" fmla="*/ 495 w 703"/>
              <a:gd name="T99" fmla="*/ 320 h 357"/>
              <a:gd name="T100" fmla="*/ 565 w 703"/>
              <a:gd name="T101" fmla="*/ 331 h 357"/>
              <a:gd name="T102" fmla="*/ 607 w 703"/>
              <a:gd name="T103" fmla="*/ 327 h 357"/>
              <a:gd name="T104" fmla="*/ 588 w 703"/>
              <a:gd name="T105" fmla="*/ 263 h 357"/>
              <a:gd name="T106" fmla="*/ 587 w 703"/>
              <a:gd name="T107" fmla="*/ 273 h 357"/>
              <a:gd name="T108" fmla="*/ 636 w 703"/>
              <a:gd name="T109" fmla="*/ 354 h 357"/>
              <a:gd name="T110" fmla="*/ 651 w 703"/>
              <a:gd name="T111" fmla="*/ 262 h 3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703" h="357">
                <a:moveTo>
                  <a:pt x="196" y="68"/>
                </a:moveTo>
                <a:cubicBezTo>
                  <a:pt x="196" y="74"/>
                  <a:pt x="195" y="78"/>
                  <a:pt x="194" y="81"/>
                </a:cubicBezTo>
                <a:cubicBezTo>
                  <a:pt x="193" y="84"/>
                  <a:pt x="192" y="87"/>
                  <a:pt x="189" y="89"/>
                </a:cubicBezTo>
                <a:cubicBezTo>
                  <a:pt x="186" y="93"/>
                  <a:pt x="180" y="95"/>
                  <a:pt x="172" y="95"/>
                </a:cubicBezTo>
                <a:lnTo>
                  <a:pt x="152" y="95"/>
                </a:lnTo>
                <a:lnTo>
                  <a:pt x="152" y="0"/>
                </a:lnTo>
                <a:lnTo>
                  <a:pt x="172" y="0"/>
                </a:lnTo>
                <a:cubicBezTo>
                  <a:pt x="180" y="0"/>
                  <a:pt x="186" y="2"/>
                  <a:pt x="189" y="6"/>
                </a:cubicBezTo>
                <a:cubicBezTo>
                  <a:pt x="191" y="8"/>
                  <a:pt x="193" y="10"/>
                  <a:pt x="194" y="13"/>
                </a:cubicBezTo>
                <a:cubicBezTo>
                  <a:pt x="195" y="16"/>
                  <a:pt x="195" y="20"/>
                  <a:pt x="195" y="25"/>
                </a:cubicBezTo>
                <a:cubicBezTo>
                  <a:pt x="195" y="33"/>
                  <a:pt x="193" y="38"/>
                  <a:pt x="189" y="42"/>
                </a:cubicBezTo>
                <a:cubicBezTo>
                  <a:pt x="188" y="43"/>
                  <a:pt x="186" y="45"/>
                  <a:pt x="184" y="46"/>
                </a:cubicBezTo>
                <a:cubicBezTo>
                  <a:pt x="186" y="46"/>
                  <a:pt x="188" y="47"/>
                  <a:pt x="190" y="49"/>
                </a:cubicBezTo>
                <a:cubicBezTo>
                  <a:pt x="192" y="51"/>
                  <a:pt x="194" y="54"/>
                  <a:pt x="194" y="57"/>
                </a:cubicBezTo>
                <a:cubicBezTo>
                  <a:pt x="195" y="60"/>
                  <a:pt x="196" y="64"/>
                  <a:pt x="196" y="68"/>
                </a:cubicBezTo>
                <a:close/>
                <a:moveTo>
                  <a:pt x="184" y="68"/>
                </a:moveTo>
                <a:cubicBezTo>
                  <a:pt x="184" y="62"/>
                  <a:pt x="183" y="57"/>
                  <a:pt x="181" y="55"/>
                </a:cubicBezTo>
                <a:cubicBezTo>
                  <a:pt x="179" y="52"/>
                  <a:pt x="176" y="51"/>
                  <a:pt x="171" y="51"/>
                </a:cubicBezTo>
                <a:lnTo>
                  <a:pt x="163" y="51"/>
                </a:lnTo>
                <a:lnTo>
                  <a:pt x="163" y="85"/>
                </a:lnTo>
                <a:lnTo>
                  <a:pt x="171" y="85"/>
                </a:lnTo>
                <a:cubicBezTo>
                  <a:pt x="176" y="85"/>
                  <a:pt x="179" y="83"/>
                  <a:pt x="181" y="81"/>
                </a:cubicBezTo>
                <a:cubicBezTo>
                  <a:pt x="183" y="78"/>
                  <a:pt x="184" y="74"/>
                  <a:pt x="184" y="68"/>
                </a:cubicBezTo>
                <a:close/>
                <a:moveTo>
                  <a:pt x="183" y="26"/>
                </a:moveTo>
                <a:cubicBezTo>
                  <a:pt x="183" y="20"/>
                  <a:pt x="183" y="16"/>
                  <a:pt x="181" y="14"/>
                </a:cubicBezTo>
                <a:cubicBezTo>
                  <a:pt x="179" y="11"/>
                  <a:pt x="176" y="10"/>
                  <a:pt x="171" y="10"/>
                </a:cubicBezTo>
                <a:lnTo>
                  <a:pt x="163" y="10"/>
                </a:lnTo>
                <a:lnTo>
                  <a:pt x="163" y="41"/>
                </a:lnTo>
                <a:lnTo>
                  <a:pt x="171" y="41"/>
                </a:lnTo>
                <a:cubicBezTo>
                  <a:pt x="176" y="41"/>
                  <a:pt x="179" y="40"/>
                  <a:pt x="181" y="37"/>
                </a:cubicBezTo>
                <a:cubicBezTo>
                  <a:pt x="183" y="35"/>
                  <a:pt x="183" y="31"/>
                  <a:pt x="183" y="26"/>
                </a:cubicBezTo>
                <a:close/>
                <a:moveTo>
                  <a:pt x="246" y="42"/>
                </a:moveTo>
                <a:cubicBezTo>
                  <a:pt x="247" y="46"/>
                  <a:pt x="247" y="53"/>
                  <a:pt x="247" y="60"/>
                </a:cubicBezTo>
                <a:cubicBezTo>
                  <a:pt x="247" y="68"/>
                  <a:pt x="247" y="74"/>
                  <a:pt x="246" y="79"/>
                </a:cubicBezTo>
                <a:cubicBezTo>
                  <a:pt x="245" y="84"/>
                  <a:pt x="244" y="87"/>
                  <a:pt x="242" y="90"/>
                </a:cubicBezTo>
                <a:cubicBezTo>
                  <a:pt x="239" y="94"/>
                  <a:pt x="234" y="96"/>
                  <a:pt x="227" y="96"/>
                </a:cubicBezTo>
                <a:cubicBezTo>
                  <a:pt x="221" y="96"/>
                  <a:pt x="216" y="94"/>
                  <a:pt x="213" y="90"/>
                </a:cubicBezTo>
                <a:cubicBezTo>
                  <a:pt x="211" y="87"/>
                  <a:pt x="210" y="84"/>
                  <a:pt x="209" y="79"/>
                </a:cubicBezTo>
                <a:cubicBezTo>
                  <a:pt x="208" y="74"/>
                  <a:pt x="208" y="68"/>
                  <a:pt x="208" y="60"/>
                </a:cubicBezTo>
                <a:cubicBezTo>
                  <a:pt x="208" y="53"/>
                  <a:pt x="208" y="47"/>
                  <a:pt x="209" y="42"/>
                </a:cubicBezTo>
                <a:cubicBezTo>
                  <a:pt x="210" y="37"/>
                  <a:pt x="211" y="34"/>
                  <a:pt x="213" y="31"/>
                </a:cubicBezTo>
                <a:cubicBezTo>
                  <a:pt x="216" y="27"/>
                  <a:pt x="221" y="25"/>
                  <a:pt x="227" y="25"/>
                </a:cubicBezTo>
                <a:cubicBezTo>
                  <a:pt x="234" y="25"/>
                  <a:pt x="239" y="27"/>
                  <a:pt x="242" y="31"/>
                </a:cubicBezTo>
                <a:cubicBezTo>
                  <a:pt x="244" y="34"/>
                  <a:pt x="245" y="37"/>
                  <a:pt x="246" y="42"/>
                </a:cubicBezTo>
                <a:close/>
                <a:moveTo>
                  <a:pt x="236" y="60"/>
                </a:moveTo>
                <a:cubicBezTo>
                  <a:pt x="236" y="53"/>
                  <a:pt x="236" y="48"/>
                  <a:pt x="236" y="45"/>
                </a:cubicBezTo>
                <a:cubicBezTo>
                  <a:pt x="235" y="41"/>
                  <a:pt x="235" y="39"/>
                  <a:pt x="233" y="37"/>
                </a:cubicBezTo>
                <a:cubicBezTo>
                  <a:pt x="232" y="35"/>
                  <a:pt x="230" y="34"/>
                  <a:pt x="227" y="34"/>
                </a:cubicBezTo>
                <a:cubicBezTo>
                  <a:pt x="225" y="34"/>
                  <a:pt x="223" y="35"/>
                  <a:pt x="221" y="37"/>
                </a:cubicBezTo>
                <a:cubicBezTo>
                  <a:pt x="220" y="39"/>
                  <a:pt x="219" y="42"/>
                  <a:pt x="219" y="45"/>
                </a:cubicBezTo>
                <a:cubicBezTo>
                  <a:pt x="219" y="48"/>
                  <a:pt x="219" y="54"/>
                  <a:pt x="219" y="60"/>
                </a:cubicBezTo>
                <a:cubicBezTo>
                  <a:pt x="219" y="67"/>
                  <a:pt x="219" y="73"/>
                  <a:pt x="219" y="76"/>
                </a:cubicBezTo>
                <a:cubicBezTo>
                  <a:pt x="219" y="79"/>
                  <a:pt x="220" y="82"/>
                  <a:pt x="221" y="83"/>
                </a:cubicBezTo>
                <a:cubicBezTo>
                  <a:pt x="223" y="85"/>
                  <a:pt x="225" y="86"/>
                  <a:pt x="227" y="86"/>
                </a:cubicBezTo>
                <a:cubicBezTo>
                  <a:pt x="230" y="86"/>
                  <a:pt x="232" y="85"/>
                  <a:pt x="233" y="83"/>
                </a:cubicBezTo>
                <a:cubicBezTo>
                  <a:pt x="235" y="82"/>
                  <a:pt x="235" y="79"/>
                  <a:pt x="236" y="76"/>
                </a:cubicBezTo>
                <a:cubicBezTo>
                  <a:pt x="236" y="73"/>
                  <a:pt x="236" y="68"/>
                  <a:pt x="236" y="60"/>
                </a:cubicBezTo>
                <a:close/>
                <a:moveTo>
                  <a:pt x="298" y="95"/>
                </a:moveTo>
                <a:lnTo>
                  <a:pt x="287" y="95"/>
                </a:lnTo>
                <a:lnTo>
                  <a:pt x="287" y="36"/>
                </a:lnTo>
                <a:lnTo>
                  <a:pt x="274" y="36"/>
                </a:lnTo>
                <a:lnTo>
                  <a:pt x="274" y="67"/>
                </a:lnTo>
                <a:cubicBezTo>
                  <a:pt x="274" y="78"/>
                  <a:pt x="273" y="85"/>
                  <a:pt x="270" y="89"/>
                </a:cubicBezTo>
                <a:cubicBezTo>
                  <a:pt x="267" y="93"/>
                  <a:pt x="262" y="95"/>
                  <a:pt x="256" y="95"/>
                </a:cubicBezTo>
                <a:lnTo>
                  <a:pt x="252" y="95"/>
                </a:lnTo>
                <a:lnTo>
                  <a:pt x="252" y="85"/>
                </a:lnTo>
                <a:lnTo>
                  <a:pt x="254" y="85"/>
                </a:lnTo>
                <a:cubicBezTo>
                  <a:pt x="255" y="85"/>
                  <a:pt x="256" y="85"/>
                  <a:pt x="257" y="85"/>
                </a:cubicBezTo>
                <a:cubicBezTo>
                  <a:pt x="258" y="85"/>
                  <a:pt x="259" y="84"/>
                  <a:pt x="260" y="82"/>
                </a:cubicBezTo>
                <a:cubicBezTo>
                  <a:pt x="261" y="81"/>
                  <a:pt x="262" y="79"/>
                  <a:pt x="263" y="76"/>
                </a:cubicBezTo>
                <a:cubicBezTo>
                  <a:pt x="263" y="73"/>
                  <a:pt x="264" y="70"/>
                  <a:pt x="264" y="65"/>
                </a:cubicBezTo>
                <a:lnTo>
                  <a:pt x="264" y="26"/>
                </a:lnTo>
                <a:lnTo>
                  <a:pt x="298" y="26"/>
                </a:lnTo>
                <a:lnTo>
                  <a:pt x="298" y="95"/>
                </a:lnTo>
                <a:close/>
                <a:moveTo>
                  <a:pt x="349" y="42"/>
                </a:moveTo>
                <a:cubicBezTo>
                  <a:pt x="350" y="46"/>
                  <a:pt x="350" y="53"/>
                  <a:pt x="350" y="60"/>
                </a:cubicBezTo>
                <a:cubicBezTo>
                  <a:pt x="350" y="68"/>
                  <a:pt x="350" y="74"/>
                  <a:pt x="349" y="79"/>
                </a:cubicBezTo>
                <a:cubicBezTo>
                  <a:pt x="349" y="84"/>
                  <a:pt x="347" y="87"/>
                  <a:pt x="345" y="90"/>
                </a:cubicBezTo>
                <a:cubicBezTo>
                  <a:pt x="342" y="94"/>
                  <a:pt x="337" y="96"/>
                  <a:pt x="331" y="96"/>
                </a:cubicBezTo>
                <a:cubicBezTo>
                  <a:pt x="324" y="96"/>
                  <a:pt x="319" y="94"/>
                  <a:pt x="316" y="90"/>
                </a:cubicBezTo>
                <a:cubicBezTo>
                  <a:pt x="314" y="87"/>
                  <a:pt x="313" y="84"/>
                  <a:pt x="312" y="79"/>
                </a:cubicBezTo>
                <a:cubicBezTo>
                  <a:pt x="312" y="74"/>
                  <a:pt x="311" y="68"/>
                  <a:pt x="311" y="60"/>
                </a:cubicBezTo>
                <a:cubicBezTo>
                  <a:pt x="311" y="53"/>
                  <a:pt x="312" y="47"/>
                  <a:pt x="312" y="42"/>
                </a:cubicBezTo>
                <a:cubicBezTo>
                  <a:pt x="313" y="37"/>
                  <a:pt x="314" y="34"/>
                  <a:pt x="316" y="31"/>
                </a:cubicBezTo>
                <a:cubicBezTo>
                  <a:pt x="319" y="27"/>
                  <a:pt x="324" y="25"/>
                  <a:pt x="331" y="25"/>
                </a:cubicBezTo>
                <a:cubicBezTo>
                  <a:pt x="337" y="25"/>
                  <a:pt x="342" y="27"/>
                  <a:pt x="345" y="31"/>
                </a:cubicBezTo>
                <a:cubicBezTo>
                  <a:pt x="347" y="34"/>
                  <a:pt x="349" y="37"/>
                  <a:pt x="349" y="42"/>
                </a:cubicBezTo>
                <a:close/>
                <a:moveTo>
                  <a:pt x="340" y="60"/>
                </a:moveTo>
                <a:cubicBezTo>
                  <a:pt x="340" y="53"/>
                  <a:pt x="339" y="48"/>
                  <a:pt x="339" y="45"/>
                </a:cubicBezTo>
                <a:cubicBezTo>
                  <a:pt x="339" y="41"/>
                  <a:pt x="338" y="39"/>
                  <a:pt x="337" y="37"/>
                </a:cubicBezTo>
                <a:cubicBezTo>
                  <a:pt x="336" y="35"/>
                  <a:pt x="333" y="34"/>
                  <a:pt x="331" y="34"/>
                </a:cubicBezTo>
                <a:cubicBezTo>
                  <a:pt x="328" y="34"/>
                  <a:pt x="326" y="35"/>
                  <a:pt x="325" y="37"/>
                </a:cubicBezTo>
                <a:cubicBezTo>
                  <a:pt x="324" y="39"/>
                  <a:pt x="323" y="42"/>
                  <a:pt x="323" y="45"/>
                </a:cubicBezTo>
                <a:cubicBezTo>
                  <a:pt x="322" y="48"/>
                  <a:pt x="322" y="54"/>
                  <a:pt x="322" y="60"/>
                </a:cubicBezTo>
                <a:cubicBezTo>
                  <a:pt x="322" y="67"/>
                  <a:pt x="322" y="73"/>
                  <a:pt x="323" y="76"/>
                </a:cubicBezTo>
                <a:cubicBezTo>
                  <a:pt x="323" y="79"/>
                  <a:pt x="324" y="82"/>
                  <a:pt x="325" y="83"/>
                </a:cubicBezTo>
                <a:cubicBezTo>
                  <a:pt x="326" y="85"/>
                  <a:pt x="328" y="86"/>
                  <a:pt x="331" y="86"/>
                </a:cubicBezTo>
                <a:cubicBezTo>
                  <a:pt x="333" y="86"/>
                  <a:pt x="336" y="85"/>
                  <a:pt x="337" y="83"/>
                </a:cubicBezTo>
                <a:cubicBezTo>
                  <a:pt x="338" y="82"/>
                  <a:pt x="339" y="79"/>
                  <a:pt x="339" y="76"/>
                </a:cubicBezTo>
                <a:cubicBezTo>
                  <a:pt x="339" y="73"/>
                  <a:pt x="340" y="68"/>
                  <a:pt x="340" y="60"/>
                </a:cubicBezTo>
                <a:close/>
                <a:moveTo>
                  <a:pt x="395" y="36"/>
                </a:moveTo>
                <a:lnTo>
                  <a:pt x="381" y="36"/>
                </a:lnTo>
                <a:lnTo>
                  <a:pt x="381" y="95"/>
                </a:lnTo>
                <a:lnTo>
                  <a:pt x="371" y="95"/>
                </a:lnTo>
                <a:lnTo>
                  <a:pt x="371" y="36"/>
                </a:lnTo>
                <a:lnTo>
                  <a:pt x="357" y="36"/>
                </a:lnTo>
                <a:lnTo>
                  <a:pt x="357" y="26"/>
                </a:lnTo>
                <a:lnTo>
                  <a:pt x="395" y="26"/>
                </a:lnTo>
                <a:lnTo>
                  <a:pt x="395" y="36"/>
                </a:lnTo>
                <a:close/>
                <a:moveTo>
                  <a:pt x="440" y="42"/>
                </a:moveTo>
                <a:cubicBezTo>
                  <a:pt x="440" y="46"/>
                  <a:pt x="441" y="53"/>
                  <a:pt x="441" y="60"/>
                </a:cubicBezTo>
                <a:cubicBezTo>
                  <a:pt x="441" y="68"/>
                  <a:pt x="440" y="74"/>
                  <a:pt x="440" y="79"/>
                </a:cubicBezTo>
                <a:cubicBezTo>
                  <a:pt x="439" y="84"/>
                  <a:pt x="438" y="87"/>
                  <a:pt x="436" y="90"/>
                </a:cubicBezTo>
                <a:cubicBezTo>
                  <a:pt x="433" y="94"/>
                  <a:pt x="428" y="96"/>
                  <a:pt x="421" y="96"/>
                </a:cubicBezTo>
                <a:cubicBezTo>
                  <a:pt x="415" y="96"/>
                  <a:pt x="410" y="94"/>
                  <a:pt x="407" y="90"/>
                </a:cubicBezTo>
                <a:cubicBezTo>
                  <a:pt x="405" y="87"/>
                  <a:pt x="403" y="84"/>
                  <a:pt x="403" y="79"/>
                </a:cubicBezTo>
                <a:cubicBezTo>
                  <a:pt x="402" y="74"/>
                  <a:pt x="401" y="68"/>
                  <a:pt x="401" y="60"/>
                </a:cubicBezTo>
                <a:cubicBezTo>
                  <a:pt x="401" y="53"/>
                  <a:pt x="402" y="47"/>
                  <a:pt x="403" y="42"/>
                </a:cubicBezTo>
                <a:cubicBezTo>
                  <a:pt x="403" y="37"/>
                  <a:pt x="405" y="34"/>
                  <a:pt x="407" y="31"/>
                </a:cubicBezTo>
                <a:cubicBezTo>
                  <a:pt x="410" y="27"/>
                  <a:pt x="415" y="25"/>
                  <a:pt x="421" y="25"/>
                </a:cubicBezTo>
                <a:cubicBezTo>
                  <a:pt x="428" y="25"/>
                  <a:pt x="433" y="27"/>
                  <a:pt x="436" y="31"/>
                </a:cubicBezTo>
                <a:cubicBezTo>
                  <a:pt x="438" y="34"/>
                  <a:pt x="439" y="37"/>
                  <a:pt x="440" y="42"/>
                </a:cubicBezTo>
                <a:close/>
                <a:moveTo>
                  <a:pt x="430" y="60"/>
                </a:moveTo>
                <a:cubicBezTo>
                  <a:pt x="430" y="53"/>
                  <a:pt x="430" y="48"/>
                  <a:pt x="429" y="45"/>
                </a:cubicBezTo>
                <a:cubicBezTo>
                  <a:pt x="429" y="41"/>
                  <a:pt x="428" y="39"/>
                  <a:pt x="427" y="37"/>
                </a:cubicBezTo>
                <a:cubicBezTo>
                  <a:pt x="426" y="35"/>
                  <a:pt x="424" y="34"/>
                  <a:pt x="421" y="34"/>
                </a:cubicBezTo>
                <a:cubicBezTo>
                  <a:pt x="419" y="34"/>
                  <a:pt x="417" y="35"/>
                  <a:pt x="415" y="37"/>
                </a:cubicBezTo>
                <a:cubicBezTo>
                  <a:pt x="414" y="39"/>
                  <a:pt x="413" y="42"/>
                  <a:pt x="413" y="45"/>
                </a:cubicBezTo>
                <a:cubicBezTo>
                  <a:pt x="412" y="48"/>
                  <a:pt x="412" y="54"/>
                  <a:pt x="412" y="60"/>
                </a:cubicBezTo>
                <a:cubicBezTo>
                  <a:pt x="412" y="67"/>
                  <a:pt x="412" y="73"/>
                  <a:pt x="413" y="76"/>
                </a:cubicBezTo>
                <a:cubicBezTo>
                  <a:pt x="413" y="79"/>
                  <a:pt x="414" y="82"/>
                  <a:pt x="415" y="83"/>
                </a:cubicBezTo>
                <a:cubicBezTo>
                  <a:pt x="417" y="85"/>
                  <a:pt x="419" y="86"/>
                  <a:pt x="421" y="86"/>
                </a:cubicBezTo>
                <a:cubicBezTo>
                  <a:pt x="424" y="86"/>
                  <a:pt x="426" y="85"/>
                  <a:pt x="427" y="83"/>
                </a:cubicBezTo>
                <a:cubicBezTo>
                  <a:pt x="428" y="82"/>
                  <a:pt x="429" y="79"/>
                  <a:pt x="429" y="76"/>
                </a:cubicBezTo>
                <a:cubicBezTo>
                  <a:pt x="430" y="73"/>
                  <a:pt x="430" y="68"/>
                  <a:pt x="430" y="60"/>
                </a:cubicBezTo>
                <a:close/>
                <a:moveTo>
                  <a:pt x="492" y="75"/>
                </a:moveTo>
                <a:cubicBezTo>
                  <a:pt x="492" y="82"/>
                  <a:pt x="490" y="87"/>
                  <a:pt x="487" y="90"/>
                </a:cubicBezTo>
                <a:cubicBezTo>
                  <a:pt x="484" y="93"/>
                  <a:pt x="479" y="95"/>
                  <a:pt x="472" y="95"/>
                </a:cubicBezTo>
                <a:lnTo>
                  <a:pt x="454" y="95"/>
                </a:lnTo>
                <a:lnTo>
                  <a:pt x="454" y="26"/>
                </a:lnTo>
                <a:lnTo>
                  <a:pt x="472" y="26"/>
                </a:lnTo>
                <a:cubicBezTo>
                  <a:pt x="479" y="26"/>
                  <a:pt x="484" y="27"/>
                  <a:pt x="487" y="30"/>
                </a:cubicBezTo>
                <a:cubicBezTo>
                  <a:pt x="490" y="33"/>
                  <a:pt x="491" y="38"/>
                  <a:pt x="491" y="44"/>
                </a:cubicBezTo>
                <a:cubicBezTo>
                  <a:pt x="491" y="50"/>
                  <a:pt x="490" y="54"/>
                  <a:pt x="487" y="56"/>
                </a:cubicBezTo>
                <a:cubicBezTo>
                  <a:pt x="486" y="58"/>
                  <a:pt x="484" y="58"/>
                  <a:pt x="483" y="59"/>
                </a:cubicBezTo>
                <a:cubicBezTo>
                  <a:pt x="485" y="60"/>
                  <a:pt x="486" y="61"/>
                  <a:pt x="487" y="62"/>
                </a:cubicBezTo>
                <a:cubicBezTo>
                  <a:pt x="490" y="64"/>
                  <a:pt x="492" y="69"/>
                  <a:pt x="492" y="75"/>
                </a:cubicBezTo>
                <a:close/>
                <a:moveTo>
                  <a:pt x="481" y="75"/>
                </a:moveTo>
                <a:cubicBezTo>
                  <a:pt x="481" y="71"/>
                  <a:pt x="480" y="68"/>
                  <a:pt x="479" y="66"/>
                </a:cubicBezTo>
                <a:cubicBezTo>
                  <a:pt x="477" y="64"/>
                  <a:pt x="475" y="64"/>
                  <a:pt x="471" y="64"/>
                </a:cubicBezTo>
                <a:lnTo>
                  <a:pt x="464" y="64"/>
                </a:lnTo>
                <a:lnTo>
                  <a:pt x="464" y="86"/>
                </a:lnTo>
                <a:lnTo>
                  <a:pt x="471" y="86"/>
                </a:lnTo>
                <a:cubicBezTo>
                  <a:pt x="475" y="86"/>
                  <a:pt x="477" y="85"/>
                  <a:pt x="479" y="83"/>
                </a:cubicBezTo>
                <a:cubicBezTo>
                  <a:pt x="480" y="82"/>
                  <a:pt x="481" y="79"/>
                  <a:pt x="481" y="75"/>
                </a:cubicBezTo>
                <a:close/>
                <a:moveTo>
                  <a:pt x="481" y="45"/>
                </a:moveTo>
                <a:cubicBezTo>
                  <a:pt x="481" y="41"/>
                  <a:pt x="480" y="39"/>
                  <a:pt x="478" y="37"/>
                </a:cubicBezTo>
                <a:cubicBezTo>
                  <a:pt x="477" y="36"/>
                  <a:pt x="475" y="35"/>
                  <a:pt x="472" y="35"/>
                </a:cubicBezTo>
                <a:lnTo>
                  <a:pt x="464" y="35"/>
                </a:lnTo>
                <a:lnTo>
                  <a:pt x="464" y="55"/>
                </a:lnTo>
                <a:lnTo>
                  <a:pt x="472" y="55"/>
                </a:lnTo>
                <a:cubicBezTo>
                  <a:pt x="478" y="55"/>
                  <a:pt x="481" y="52"/>
                  <a:pt x="481" y="45"/>
                </a:cubicBezTo>
                <a:close/>
                <a:moveTo>
                  <a:pt x="541" y="76"/>
                </a:moveTo>
                <a:cubicBezTo>
                  <a:pt x="540" y="83"/>
                  <a:pt x="539" y="88"/>
                  <a:pt x="535" y="91"/>
                </a:cubicBezTo>
                <a:cubicBezTo>
                  <a:pt x="532" y="94"/>
                  <a:pt x="527" y="96"/>
                  <a:pt x="522" y="96"/>
                </a:cubicBezTo>
                <a:cubicBezTo>
                  <a:pt x="515" y="96"/>
                  <a:pt x="510" y="94"/>
                  <a:pt x="507" y="90"/>
                </a:cubicBezTo>
                <a:cubicBezTo>
                  <a:pt x="504" y="85"/>
                  <a:pt x="502" y="76"/>
                  <a:pt x="502" y="60"/>
                </a:cubicBezTo>
                <a:cubicBezTo>
                  <a:pt x="502" y="53"/>
                  <a:pt x="502" y="47"/>
                  <a:pt x="503" y="42"/>
                </a:cubicBezTo>
                <a:cubicBezTo>
                  <a:pt x="504" y="37"/>
                  <a:pt x="505" y="34"/>
                  <a:pt x="507" y="31"/>
                </a:cubicBezTo>
                <a:cubicBezTo>
                  <a:pt x="510" y="27"/>
                  <a:pt x="515" y="25"/>
                  <a:pt x="522" y="25"/>
                </a:cubicBezTo>
                <a:cubicBezTo>
                  <a:pt x="527" y="25"/>
                  <a:pt x="532" y="26"/>
                  <a:pt x="535" y="30"/>
                </a:cubicBezTo>
                <a:cubicBezTo>
                  <a:pt x="538" y="33"/>
                  <a:pt x="540" y="38"/>
                  <a:pt x="541" y="45"/>
                </a:cubicBezTo>
                <a:lnTo>
                  <a:pt x="530" y="45"/>
                </a:lnTo>
                <a:cubicBezTo>
                  <a:pt x="530" y="41"/>
                  <a:pt x="529" y="39"/>
                  <a:pt x="528" y="37"/>
                </a:cubicBezTo>
                <a:cubicBezTo>
                  <a:pt x="526" y="35"/>
                  <a:pt x="524" y="35"/>
                  <a:pt x="522" y="35"/>
                </a:cubicBezTo>
                <a:cubicBezTo>
                  <a:pt x="519" y="35"/>
                  <a:pt x="517" y="36"/>
                  <a:pt x="516" y="38"/>
                </a:cubicBezTo>
                <a:cubicBezTo>
                  <a:pt x="514" y="39"/>
                  <a:pt x="514" y="41"/>
                  <a:pt x="513" y="45"/>
                </a:cubicBezTo>
                <a:cubicBezTo>
                  <a:pt x="513" y="48"/>
                  <a:pt x="513" y="53"/>
                  <a:pt x="513" y="60"/>
                </a:cubicBezTo>
                <a:cubicBezTo>
                  <a:pt x="513" y="68"/>
                  <a:pt x="513" y="73"/>
                  <a:pt x="513" y="76"/>
                </a:cubicBezTo>
                <a:cubicBezTo>
                  <a:pt x="514" y="79"/>
                  <a:pt x="514" y="82"/>
                  <a:pt x="516" y="83"/>
                </a:cubicBezTo>
                <a:cubicBezTo>
                  <a:pt x="517" y="85"/>
                  <a:pt x="519" y="86"/>
                  <a:pt x="522" y="86"/>
                </a:cubicBezTo>
                <a:cubicBezTo>
                  <a:pt x="524" y="86"/>
                  <a:pt x="526" y="85"/>
                  <a:pt x="528" y="84"/>
                </a:cubicBezTo>
                <a:cubicBezTo>
                  <a:pt x="529" y="82"/>
                  <a:pt x="530" y="79"/>
                  <a:pt x="530" y="76"/>
                </a:cubicBezTo>
                <a:lnTo>
                  <a:pt x="541" y="76"/>
                </a:lnTo>
                <a:close/>
                <a:moveTo>
                  <a:pt x="596" y="95"/>
                </a:moveTo>
                <a:lnTo>
                  <a:pt x="583" y="95"/>
                </a:lnTo>
                <a:lnTo>
                  <a:pt x="564" y="59"/>
                </a:lnTo>
                <a:lnTo>
                  <a:pt x="582" y="26"/>
                </a:lnTo>
                <a:lnTo>
                  <a:pt x="594" y="26"/>
                </a:lnTo>
                <a:lnTo>
                  <a:pt x="575" y="59"/>
                </a:lnTo>
                <a:lnTo>
                  <a:pt x="596" y="95"/>
                </a:lnTo>
                <a:close/>
                <a:moveTo>
                  <a:pt x="563" y="95"/>
                </a:moveTo>
                <a:lnTo>
                  <a:pt x="553" y="95"/>
                </a:lnTo>
                <a:lnTo>
                  <a:pt x="553" y="26"/>
                </a:lnTo>
                <a:lnTo>
                  <a:pt x="563" y="26"/>
                </a:lnTo>
                <a:lnTo>
                  <a:pt x="563" y="95"/>
                </a:lnTo>
                <a:close/>
                <a:moveTo>
                  <a:pt x="644" y="95"/>
                </a:moveTo>
                <a:lnTo>
                  <a:pt x="633" y="95"/>
                </a:lnTo>
                <a:lnTo>
                  <a:pt x="633" y="49"/>
                </a:lnTo>
                <a:lnTo>
                  <a:pt x="614" y="95"/>
                </a:lnTo>
                <a:lnTo>
                  <a:pt x="604" y="95"/>
                </a:lnTo>
                <a:lnTo>
                  <a:pt x="604" y="26"/>
                </a:lnTo>
                <a:lnTo>
                  <a:pt x="615" y="26"/>
                </a:lnTo>
                <a:lnTo>
                  <a:pt x="615" y="72"/>
                </a:lnTo>
                <a:lnTo>
                  <a:pt x="634" y="26"/>
                </a:lnTo>
                <a:lnTo>
                  <a:pt x="644" y="26"/>
                </a:lnTo>
                <a:lnTo>
                  <a:pt x="644" y="95"/>
                </a:lnTo>
                <a:close/>
                <a:moveTo>
                  <a:pt x="698" y="95"/>
                </a:moveTo>
                <a:lnTo>
                  <a:pt x="687" y="95"/>
                </a:lnTo>
                <a:lnTo>
                  <a:pt x="687" y="49"/>
                </a:lnTo>
                <a:lnTo>
                  <a:pt x="669" y="95"/>
                </a:lnTo>
                <a:lnTo>
                  <a:pt x="659" y="95"/>
                </a:lnTo>
                <a:lnTo>
                  <a:pt x="659" y="26"/>
                </a:lnTo>
                <a:lnTo>
                  <a:pt x="670" y="26"/>
                </a:lnTo>
                <a:lnTo>
                  <a:pt x="670" y="72"/>
                </a:lnTo>
                <a:lnTo>
                  <a:pt x="688" y="26"/>
                </a:lnTo>
                <a:lnTo>
                  <a:pt x="698" y="26"/>
                </a:lnTo>
                <a:lnTo>
                  <a:pt x="698" y="95"/>
                </a:lnTo>
                <a:close/>
                <a:moveTo>
                  <a:pt x="694" y="3"/>
                </a:moveTo>
                <a:cubicBezTo>
                  <a:pt x="694" y="12"/>
                  <a:pt x="688" y="17"/>
                  <a:pt x="678" y="17"/>
                </a:cubicBezTo>
                <a:cubicBezTo>
                  <a:pt x="668" y="17"/>
                  <a:pt x="663" y="12"/>
                  <a:pt x="662" y="3"/>
                </a:cubicBezTo>
                <a:lnTo>
                  <a:pt x="670" y="3"/>
                </a:lnTo>
                <a:cubicBezTo>
                  <a:pt x="671" y="7"/>
                  <a:pt x="674" y="10"/>
                  <a:pt x="678" y="10"/>
                </a:cubicBezTo>
                <a:cubicBezTo>
                  <a:pt x="683" y="10"/>
                  <a:pt x="686" y="7"/>
                  <a:pt x="686" y="3"/>
                </a:cubicBezTo>
                <a:lnTo>
                  <a:pt x="694" y="3"/>
                </a:lnTo>
                <a:close/>
                <a:moveTo>
                  <a:pt x="51" y="213"/>
                </a:moveTo>
                <a:lnTo>
                  <a:pt x="40" y="213"/>
                </a:lnTo>
                <a:lnTo>
                  <a:pt x="40" y="167"/>
                </a:lnTo>
                <a:lnTo>
                  <a:pt x="29" y="195"/>
                </a:lnTo>
                <a:lnTo>
                  <a:pt x="22" y="195"/>
                </a:lnTo>
                <a:lnTo>
                  <a:pt x="11" y="167"/>
                </a:lnTo>
                <a:lnTo>
                  <a:pt x="11" y="213"/>
                </a:lnTo>
                <a:lnTo>
                  <a:pt x="0" y="213"/>
                </a:lnTo>
                <a:lnTo>
                  <a:pt x="0" y="144"/>
                </a:lnTo>
                <a:lnTo>
                  <a:pt x="10" y="144"/>
                </a:lnTo>
                <a:lnTo>
                  <a:pt x="25" y="181"/>
                </a:lnTo>
                <a:lnTo>
                  <a:pt x="41" y="144"/>
                </a:lnTo>
                <a:lnTo>
                  <a:pt x="51" y="144"/>
                </a:lnTo>
                <a:lnTo>
                  <a:pt x="51" y="213"/>
                </a:lnTo>
                <a:close/>
                <a:moveTo>
                  <a:pt x="103" y="144"/>
                </a:moveTo>
                <a:lnTo>
                  <a:pt x="83" y="224"/>
                </a:lnTo>
                <a:cubicBezTo>
                  <a:pt x="82" y="230"/>
                  <a:pt x="79" y="234"/>
                  <a:pt x="76" y="236"/>
                </a:cubicBezTo>
                <a:cubicBezTo>
                  <a:pt x="72" y="238"/>
                  <a:pt x="67" y="239"/>
                  <a:pt x="60" y="239"/>
                </a:cubicBezTo>
                <a:lnTo>
                  <a:pt x="60" y="229"/>
                </a:lnTo>
                <a:cubicBezTo>
                  <a:pt x="64" y="229"/>
                  <a:pt x="67" y="229"/>
                  <a:pt x="69" y="228"/>
                </a:cubicBezTo>
                <a:cubicBezTo>
                  <a:pt x="71" y="226"/>
                  <a:pt x="72" y="224"/>
                  <a:pt x="73" y="221"/>
                </a:cubicBezTo>
                <a:lnTo>
                  <a:pt x="75" y="213"/>
                </a:lnTo>
                <a:lnTo>
                  <a:pt x="58" y="144"/>
                </a:lnTo>
                <a:lnTo>
                  <a:pt x="70" y="144"/>
                </a:lnTo>
                <a:lnTo>
                  <a:pt x="81" y="196"/>
                </a:lnTo>
                <a:lnTo>
                  <a:pt x="91" y="144"/>
                </a:lnTo>
                <a:lnTo>
                  <a:pt x="103" y="144"/>
                </a:lnTo>
                <a:close/>
                <a:moveTo>
                  <a:pt x="149" y="213"/>
                </a:moveTo>
                <a:lnTo>
                  <a:pt x="138" y="213"/>
                </a:lnTo>
                <a:lnTo>
                  <a:pt x="138" y="183"/>
                </a:lnTo>
                <a:lnTo>
                  <a:pt x="122" y="183"/>
                </a:lnTo>
                <a:lnTo>
                  <a:pt x="122" y="213"/>
                </a:lnTo>
                <a:lnTo>
                  <a:pt x="111" y="213"/>
                </a:lnTo>
                <a:lnTo>
                  <a:pt x="111" y="144"/>
                </a:lnTo>
                <a:lnTo>
                  <a:pt x="122" y="144"/>
                </a:lnTo>
                <a:lnTo>
                  <a:pt x="122" y="173"/>
                </a:lnTo>
                <a:lnTo>
                  <a:pt x="138" y="173"/>
                </a:lnTo>
                <a:lnTo>
                  <a:pt x="138" y="144"/>
                </a:lnTo>
                <a:lnTo>
                  <a:pt x="149" y="144"/>
                </a:lnTo>
                <a:lnTo>
                  <a:pt x="149" y="213"/>
                </a:lnTo>
                <a:close/>
                <a:moveTo>
                  <a:pt x="203" y="213"/>
                </a:moveTo>
                <a:lnTo>
                  <a:pt x="192" y="213"/>
                </a:lnTo>
                <a:lnTo>
                  <a:pt x="192" y="167"/>
                </a:lnTo>
                <a:lnTo>
                  <a:pt x="174" y="213"/>
                </a:lnTo>
                <a:lnTo>
                  <a:pt x="164" y="213"/>
                </a:lnTo>
                <a:lnTo>
                  <a:pt x="164" y="144"/>
                </a:lnTo>
                <a:lnTo>
                  <a:pt x="175" y="144"/>
                </a:lnTo>
                <a:lnTo>
                  <a:pt x="175" y="190"/>
                </a:lnTo>
                <a:lnTo>
                  <a:pt x="193" y="144"/>
                </a:lnTo>
                <a:lnTo>
                  <a:pt x="203" y="144"/>
                </a:lnTo>
                <a:lnTo>
                  <a:pt x="203" y="213"/>
                </a:lnTo>
                <a:close/>
                <a:moveTo>
                  <a:pt x="262" y="230"/>
                </a:moveTo>
                <a:lnTo>
                  <a:pt x="252" y="230"/>
                </a:lnTo>
                <a:lnTo>
                  <a:pt x="252" y="213"/>
                </a:lnTo>
                <a:lnTo>
                  <a:pt x="218" y="213"/>
                </a:lnTo>
                <a:lnTo>
                  <a:pt x="218" y="144"/>
                </a:lnTo>
                <a:lnTo>
                  <a:pt x="229" y="144"/>
                </a:lnTo>
                <a:lnTo>
                  <a:pt x="229" y="203"/>
                </a:lnTo>
                <a:lnTo>
                  <a:pt x="245" y="203"/>
                </a:lnTo>
                <a:lnTo>
                  <a:pt x="245" y="144"/>
                </a:lnTo>
                <a:lnTo>
                  <a:pt x="256" y="144"/>
                </a:lnTo>
                <a:lnTo>
                  <a:pt x="256" y="203"/>
                </a:lnTo>
                <a:lnTo>
                  <a:pt x="262" y="203"/>
                </a:lnTo>
                <a:lnTo>
                  <a:pt x="262" y="230"/>
                </a:lnTo>
                <a:close/>
                <a:moveTo>
                  <a:pt x="312" y="213"/>
                </a:moveTo>
                <a:lnTo>
                  <a:pt x="301" y="213"/>
                </a:lnTo>
                <a:lnTo>
                  <a:pt x="301" y="167"/>
                </a:lnTo>
                <a:lnTo>
                  <a:pt x="283" y="213"/>
                </a:lnTo>
                <a:lnTo>
                  <a:pt x="273" y="213"/>
                </a:lnTo>
                <a:lnTo>
                  <a:pt x="273" y="144"/>
                </a:lnTo>
                <a:lnTo>
                  <a:pt x="283" y="144"/>
                </a:lnTo>
                <a:lnTo>
                  <a:pt x="283" y="190"/>
                </a:lnTo>
                <a:lnTo>
                  <a:pt x="302" y="144"/>
                </a:lnTo>
                <a:lnTo>
                  <a:pt x="312" y="144"/>
                </a:lnTo>
                <a:lnTo>
                  <a:pt x="312" y="213"/>
                </a:lnTo>
                <a:close/>
                <a:moveTo>
                  <a:pt x="365" y="213"/>
                </a:moveTo>
                <a:lnTo>
                  <a:pt x="354" y="213"/>
                </a:lnTo>
                <a:lnTo>
                  <a:pt x="354" y="154"/>
                </a:lnTo>
                <a:lnTo>
                  <a:pt x="338" y="154"/>
                </a:lnTo>
                <a:lnTo>
                  <a:pt x="338" y="213"/>
                </a:lnTo>
                <a:lnTo>
                  <a:pt x="327" y="213"/>
                </a:lnTo>
                <a:lnTo>
                  <a:pt x="327" y="144"/>
                </a:lnTo>
                <a:lnTo>
                  <a:pt x="365" y="144"/>
                </a:lnTo>
                <a:lnTo>
                  <a:pt x="365" y="213"/>
                </a:lnTo>
                <a:close/>
                <a:moveTo>
                  <a:pt x="415" y="213"/>
                </a:moveTo>
                <a:lnTo>
                  <a:pt x="405" y="213"/>
                </a:lnTo>
                <a:lnTo>
                  <a:pt x="405" y="207"/>
                </a:lnTo>
                <a:cubicBezTo>
                  <a:pt x="404" y="209"/>
                  <a:pt x="402" y="210"/>
                  <a:pt x="401" y="212"/>
                </a:cubicBezTo>
                <a:cubicBezTo>
                  <a:pt x="399" y="213"/>
                  <a:pt x="396" y="214"/>
                  <a:pt x="393" y="214"/>
                </a:cubicBezTo>
                <a:cubicBezTo>
                  <a:pt x="388" y="214"/>
                  <a:pt x="384" y="212"/>
                  <a:pt x="381" y="209"/>
                </a:cubicBezTo>
                <a:cubicBezTo>
                  <a:pt x="378" y="206"/>
                  <a:pt x="376" y="200"/>
                  <a:pt x="376" y="193"/>
                </a:cubicBezTo>
                <a:cubicBezTo>
                  <a:pt x="376" y="187"/>
                  <a:pt x="378" y="182"/>
                  <a:pt x="383" y="178"/>
                </a:cubicBezTo>
                <a:cubicBezTo>
                  <a:pt x="386" y="175"/>
                  <a:pt x="391" y="173"/>
                  <a:pt x="397" y="173"/>
                </a:cubicBezTo>
                <a:lnTo>
                  <a:pt x="404" y="173"/>
                </a:lnTo>
                <a:lnTo>
                  <a:pt x="404" y="162"/>
                </a:lnTo>
                <a:cubicBezTo>
                  <a:pt x="404" y="156"/>
                  <a:pt x="402" y="152"/>
                  <a:pt x="396" y="152"/>
                </a:cubicBezTo>
                <a:cubicBezTo>
                  <a:pt x="394" y="152"/>
                  <a:pt x="392" y="153"/>
                  <a:pt x="391" y="155"/>
                </a:cubicBezTo>
                <a:cubicBezTo>
                  <a:pt x="389" y="156"/>
                  <a:pt x="388" y="159"/>
                  <a:pt x="388" y="163"/>
                </a:cubicBezTo>
                <a:lnTo>
                  <a:pt x="377" y="163"/>
                </a:lnTo>
                <a:cubicBezTo>
                  <a:pt x="377" y="156"/>
                  <a:pt x="379" y="152"/>
                  <a:pt x="383" y="148"/>
                </a:cubicBezTo>
                <a:cubicBezTo>
                  <a:pt x="386" y="145"/>
                  <a:pt x="391" y="143"/>
                  <a:pt x="396" y="143"/>
                </a:cubicBezTo>
                <a:cubicBezTo>
                  <a:pt x="402" y="143"/>
                  <a:pt x="406" y="145"/>
                  <a:pt x="410" y="148"/>
                </a:cubicBezTo>
                <a:cubicBezTo>
                  <a:pt x="413" y="152"/>
                  <a:pt x="415" y="157"/>
                  <a:pt x="415" y="163"/>
                </a:cubicBezTo>
                <a:lnTo>
                  <a:pt x="415" y="213"/>
                </a:lnTo>
                <a:close/>
                <a:moveTo>
                  <a:pt x="404" y="194"/>
                </a:moveTo>
                <a:lnTo>
                  <a:pt x="404" y="181"/>
                </a:lnTo>
                <a:lnTo>
                  <a:pt x="398" y="181"/>
                </a:lnTo>
                <a:cubicBezTo>
                  <a:pt x="395" y="181"/>
                  <a:pt x="392" y="182"/>
                  <a:pt x="390" y="184"/>
                </a:cubicBezTo>
                <a:cubicBezTo>
                  <a:pt x="388" y="186"/>
                  <a:pt x="387" y="189"/>
                  <a:pt x="387" y="193"/>
                </a:cubicBezTo>
                <a:cubicBezTo>
                  <a:pt x="387" y="201"/>
                  <a:pt x="390" y="205"/>
                  <a:pt x="396" y="205"/>
                </a:cubicBezTo>
                <a:cubicBezTo>
                  <a:pt x="398" y="205"/>
                  <a:pt x="400" y="204"/>
                  <a:pt x="402" y="202"/>
                </a:cubicBezTo>
                <a:cubicBezTo>
                  <a:pt x="403" y="200"/>
                  <a:pt x="404" y="197"/>
                  <a:pt x="404" y="194"/>
                </a:cubicBezTo>
                <a:close/>
                <a:moveTo>
                  <a:pt x="470" y="213"/>
                </a:moveTo>
                <a:lnTo>
                  <a:pt x="459" y="213"/>
                </a:lnTo>
                <a:lnTo>
                  <a:pt x="459" y="154"/>
                </a:lnTo>
                <a:lnTo>
                  <a:pt x="446" y="154"/>
                </a:lnTo>
                <a:lnTo>
                  <a:pt x="446" y="185"/>
                </a:lnTo>
                <a:cubicBezTo>
                  <a:pt x="446" y="196"/>
                  <a:pt x="444" y="203"/>
                  <a:pt x="441" y="207"/>
                </a:cubicBezTo>
                <a:cubicBezTo>
                  <a:pt x="438" y="211"/>
                  <a:pt x="434" y="213"/>
                  <a:pt x="427" y="213"/>
                </a:cubicBezTo>
                <a:lnTo>
                  <a:pt x="424" y="213"/>
                </a:lnTo>
                <a:lnTo>
                  <a:pt x="424" y="203"/>
                </a:lnTo>
                <a:lnTo>
                  <a:pt x="426" y="203"/>
                </a:lnTo>
                <a:cubicBezTo>
                  <a:pt x="427" y="203"/>
                  <a:pt x="428" y="203"/>
                  <a:pt x="429" y="203"/>
                </a:cubicBezTo>
                <a:cubicBezTo>
                  <a:pt x="430" y="203"/>
                  <a:pt x="431" y="202"/>
                  <a:pt x="432" y="201"/>
                </a:cubicBezTo>
                <a:cubicBezTo>
                  <a:pt x="433" y="199"/>
                  <a:pt x="434" y="197"/>
                  <a:pt x="435" y="194"/>
                </a:cubicBezTo>
                <a:cubicBezTo>
                  <a:pt x="435" y="192"/>
                  <a:pt x="435" y="188"/>
                  <a:pt x="435" y="183"/>
                </a:cubicBezTo>
                <a:lnTo>
                  <a:pt x="435" y="144"/>
                </a:lnTo>
                <a:lnTo>
                  <a:pt x="470" y="144"/>
                </a:lnTo>
                <a:lnTo>
                  <a:pt x="470" y="213"/>
                </a:lnTo>
                <a:close/>
                <a:moveTo>
                  <a:pt x="519" y="176"/>
                </a:moveTo>
                <a:cubicBezTo>
                  <a:pt x="521" y="179"/>
                  <a:pt x="523" y="185"/>
                  <a:pt x="523" y="192"/>
                </a:cubicBezTo>
                <a:cubicBezTo>
                  <a:pt x="523" y="199"/>
                  <a:pt x="521" y="205"/>
                  <a:pt x="519" y="208"/>
                </a:cubicBezTo>
                <a:cubicBezTo>
                  <a:pt x="516" y="211"/>
                  <a:pt x="511" y="213"/>
                  <a:pt x="504" y="213"/>
                </a:cubicBezTo>
                <a:lnTo>
                  <a:pt x="485" y="213"/>
                </a:lnTo>
                <a:lnTo>
                  <a:pt x="485" y="144"/>
                </a:lnTo>
                <a:lnTo>
                  <a:pt x="496" y="144"/>
                </a:lnTo>
                <a:lnTo>
                  <a:pt x="496" y="171"/>
                </a:lnTo>
                <a:lnTo>
                  <a:pt x="504" y="171"/>
                </a:lnTo>
                <a:cubicBezTo>
                  <a:pt x="511" y="171"/>
                  <a:pt x="516" y="173"/>
                  <a:pt x="519" y="176"/>
                </a:cubicBezTo>
                <a:close/>
                <a:moveTo>
                  <a:pt x="512" y="192"/>
                </a:moveTo>
                <a:cubicBezTo>
                  <a:pt x="512" y="188"/>
                  <a:pt x="511" y="185"/>
                  <a:pt x="510" y="183"/>
                </a:cubicBezTo>
                <a:cubicBezTo>
                  <a:pt x="509" y="181"/>
                  <a:pt x="506" y="180"/>
                  <a:pt x="503" y="180"/>
                </a:cubicBezTo>
                <a:lnTo>
                  <a:pt x="496" y="180"/>
                </a:lnTo>
                <a:lnTo>
                  <a:pt x="496" y="203"/>
                </a:lnTo>
                <a:lnTo>
                  <a:pt x="503" y="203"/>
                </a:lnTo>
                <a:cubicBezTo>
                  <a:pt x="506" y="203"/>
                  <a:pt x="509" y="203"/>
                  <a:pt x="510" y="201"/>
                </a:cubicBezTo>
                <a:cubicBezTo>
                  <a:pt x="511" y="199"/>
                  <a:pt x="512" y="196"/>
                  <a:pt x="512" y="192"/>
                </a:cubicBezTo>
                <a:close/>
                <a:moveTo>
                  <a:pt x="572" y="213"/>
                </a:moveTo>
                <a:lnTo>
                  <a:pt x="561" y="213"/>
                </a:lnTo>
                <a:lnTo>
                  <a:pt x="561" y="183"/>
                </a:lnTo>
                <a:lnTo>
                  <a:pt x="545" y="183"/>
                </a:lnTo>
                <a:lnTo>
                  <a:pt x="545" y="213"/>
                </a:lnTo>
                <a:lnTo>
                  <a:pt x="535" y="213"/>
                </a:lnTo>
                <a:lnTo>
                  <a:pt x="535" y="144"/>
                </a:lnTo>
                <a:lnTo>
                  <a:pt x="545" y="144"/>
                </a:lnTo>
                <a:lnTo>
                  <a:pt x="545" y="173"/>
                </a:lnTo>
                <a:lnTo>
                  <a:pt x="561" y="173"/>
                </a:lnTo>
                <a:lnTo>
                  <a:pt x="561" y="144"/>
                </a:lnTo>
                <a:lnTo>
                  <a:pt x="572" y="144"/>
                </a:lnTo>
                <a:lnTo>
                  <a:pt x="572" y="213"/>
                </a:lnTo>
                <a:close/>
                <a:moveTo>
                  <a:pt x="644" y="213"/>
                </a:moveTo>
                <a:lnTo>
                  <a:pt x="633" y="213"/>
                </a:lnTo>
                <a:lnTo>
                  <a:pt x="633" y="144"/>
                </a:lnTo>
                <a:lnTo>
                  <a:pt x="644" y="144"/>
                </a:lnTo>
                <a:lnTo>
                  <a:pt x="644" y="213"/>
                </a:lnTo>
                <a:close/>
                <a:moveTo>
                  <a:pt x="621" y="176"/>
                </a:moveTo>
                <a:cubicBezTo>
                  <a:pt x="624" y="179"/>
                  <a:pt x="625" y="185"/>
                  <a:pt x="625" y="192"/>
                </a:cubicBezTo>
                <a:cubicBezTo>
                  <a:pt x="625" y="199"/>
                  <a:pt x="624" y="205"/>
                  <a:pt x="621" y="208"/>
                </a:cubicBezTo>
                <a:cubicBezTo>
                  <a:pt x="618" y="211"/>
                  <a:pt x="613" y="213"/>
                  <a:pt x="606" y="213"/>
                </a:cubicBezTo>
                <a:lnTo>
                  <a:pt x="587" y="213"/>
                </a:lnTo>
                <a:lnTo>
                  <a:pt x="587" y="144"/>
                </a:lnTo>
                <a:lnTo>
                  <a:pt x="598" y="144"/>
                </a:lnTo>
                <a:lnTo>
                  <a:pt x="598" y="171"/>
                </a:lnTo>
                <a:lnTo>
                  <a:pt x="606" y="171"/>
                </a:lnTo>
                <a:cubicBezTo>
                  <a:pt x="613" y="171"/>
                  <a:pt x="618" y="173"/>
                  <a:pt x="621" y="176"/>
                </a:cubicBezTo>
                <a:close/>
                <a:moveTo>
                  <a:pt x="614" y="192"/>
                </a:moveTo>
                <a:cubicBezTo>
                  <a:pt x="614" y="188"/>
                  <a:pt x="614" y="185"/>
                  <a:pt x="612" y="183"/>
                </a:cubicBezTo>
                <a:cubicBezTo>
                  <a:pt x="611" y="181"/>
                  <a:pt x="609" y="180"/>
                  <a:pt x="606" y="180"/>
                </a:cubicBezTo>
                <a:lnTo>
                  <a:pt x="598" y="180"/>
                </a:lnTo>
                <a:lnTo>
                  <a:pt x="598" y="203"/>
                </a:lnTo>
                <a:lnTo>
                  <a:pt x="606" y="203"/>
                </a:lnTo>
                <a:cubicBezTo>
                  <a:pt x="609" y="203"/>
                  <a:pt x="611" y="203"/>
                  <a:pt x="612" y="201"/>
                </a:cubicBezTo>
                <a:cubicBezTo>
                  <a:pt x="614" y="199"/>
                  <a:pt x="614" y="196"/>
                  <a:pt x="614" y="192"/>
                </a:cubicBezTo>
                <a:close/>
                <a:moveTo>
                  <a:pt x="698" y="213"/>
                </a:moveTo>
                <a:lnTo>
                  <a:pt x="687" y="213"/>
                </a:lnTo>
                <a:lnTo>
                  <a:pt x="687" y="167"/>
                </a:lnTo>
                <a:lnTo>
                  <a:pt x="669" y="213"/>
                </a:lnTo>
                <a:lnTo>
                  <a:pt x="659" y="213"/>
                </a:lnTo>
                <a:lnTo>
                  <a:pt x="659" y="144"/>
                </a:lnTo>
                <a:lnTo>
                  <a:pt x="670" y="144"/>
                </a:lnTo>
                <a:lnTo>
                  <a:pt x="670" y="190"/>
                </a:lnTo>
                <a:lnTo>
                  <a:pt x="688" y="144"/>
                </a:lnTo>
                <a:lnTo>
                  <a:pt x="698" y="144"/>
                </a:lnTo>
                <a:lnTo>
                  <a:pt x="698" y="213"/>
                </a:lnTo>
                <a:close/>
                <a:moveTo>
                  <a:pt x="694" y="121"/>
                </a:moveTo>
                <a:cubicBezTo>
                  <a:pt x="694" y="131"/>
                  <a:pt x="688" y="135"/>
                  <a:pt x="678" y="135"/>
                </a:cubicBezTo>
                <a:cubicBezTo>
                  <a:pt x="668" y="135"/>
                  <a:pt x="663" y="131"/>
                  <a:pt x="662" y="121"/>
                </a:cubicBezTo>
                <a:lnTo>
                  <a:pt x="670" y="121"/>
                </a:lnTo>
                <a:cubicBezTo>
                  <a:pt x="671" y="126"/>
                  <a:pt x="674" y="128"/>
                  <a:pt x="678" y="128"/>
                </a:cubicBezTo>
                <a:cubicBezTo>
                  <a:pt x="683" y="128"/>
                  <a:pt x="686" y="126"/>
                  <a:pt x="686" y="121"/>
                </a:cubicBezTo>
                <a:lnTo>
                  <a:pt x="694" y="121"/>
                </a:lnTo>
                <a:close/>
                <a:moveTo>
                  <a:pt x="508" y="278"/>
                </a:moveTo>
                <a:cubicBezTo>
                  <a:pt x="508" y="283"/>
                  <a:pt x="509" y="289"/>
                  <a:pt x="509" y="297"/>
                </a:cubicBezTo>
                <a:cubicBezTo>
                  <a:pt x="509" y="304"/>
                  <a:pt x="508" y="311"/>
                  <a:pt x="508" y="315"/>
                </a:cubicBezTo>
                <a:cubicBezTo>
                  <a:pt x="507" y="320"/>
                  <a:pt x="506" y="323"/>
                  <a:pt x="504" y="326"/>
                </a:cubicBezTo>
                <a:cubicBezTo>
                  <a:pt x="501" y="330"/>
                  <a:pt x="496" y="332"/>
                  <a:pt x="489" y="332"/>
                </a:cubicBezTo>
                <a:cubicBezTo>
                  <a:pt x="483" y="332"/>
                  <a:pt x="478" y="330"/>
                  <a:pt x="475" y="326"/>
                </a:cubicBezTo>
                <a:cubicBezTo>
                  <a:pt x="473" y="323"/>
                  <a:pt x="471" y="320"/>
                  <a:pt x="471" y="315"/>
                </a:cubicBezTo>
                <a:cubicBezTo>
                  <a:pt x="470" y="311"/>
                  <a:pt x="470" y="304"/>
                  <a:pt x="470" y="297"/>
                </a:cubicBezTo>
                <a:cubicBezTo>
                  <a:pt x="470" y="289"/>
                  <a:pt x="470" y="283"/>
                  <a:pt x="471" y="278"/>
                </a:cubicBezTo>
                <a:cubicBezTo>
                  <a:pt x="471" y="274"/>
                  <a:pt x="473" y="270"/>
                  <a:pt x="475" y="267"/>
                </a:cubicBezTo>
                <a:cubicBezTo>
                  <a:pt x="478" y="263"/>
                  <a:pt x="483" y="261"/>
                  <a:pt x="489" y="261"/>
                </a:cubicBezTo>
                <a:cubicBezTo>
                  <a:pt x="496" y="261"/>
                  <a:pt x="501" y="263"/>
                  <a:pt x="504" y="267"/>
                </a:cubicBezTo>
                <a:cubicBezTo>
                  <a:pt x="506" y="270"/>
                  <a:pt x="507" y="274"/>
                  <a:pt x="508" y="278"/>
                </a:cubicBezTo>
                <a:close/>
                <a:moveTo>
                  <a:pt x="498" y="297"/>
                </a:moveTo>
                <a:cubicBezTo>
                  <a:pt x="498" y="289"/>
                  <a:pt x="498" y="284"/>
                  <a:pt x="498" y="281"/>
                </a:cubicBezTo>
                <a:cubicBezTo>
                  <a:pt x="497" y="278"/>
                  <a:pt x="497" y="275"/>
                  <a:pt x="495" y="274"/>
                </a:cubicBezTo>
                <a:cubicBezTo>
                  <a:pt x="494" y="272"/>
                  <a:pt x="492" y="271"/>
                  <a:pt x="489" y="271"/>
                </a:cubicBezTo>
                <a:cubicBezTo>
                  <a:pt x="487" y="271"/>
                  <a:pt x="485" y="272"/>
                  <a:pt x="483" y="274"/>
                </a:cubicBezTo>
                <a:cubicBezTo>
                  <a:pt x="482" y="275"/>
                  <a:pt x="481" y="278"/>
                  <a:pt x="481" y="281"/>
                </a:cubicBezTo>
                <a:cubicBezTo>
                  <a:pt x="481" y="285"/>
                  <a:pt x="480" y="290"/>
                  <a:pt x="480" y="297"/>
                </a:cubicBezTo>
                <a:cubicBezTo>
                  <a:pt x="480" y="304"/>
                  <a:pt x="481" y="309"/>
                  <a:pt x="481" y="312"/>
                </a:cubicBezTo>
                <a:cubicBezTo>
                  <a:pt x="481" y="315"/>
                  <a:pt x="482" y="318"/>
                  <a:pt x="483" y="320"/>
                </a:cubicBezTo>
                <a:cubicBezTo>
                  <a:pt x="485" y="322"/>
                  <a:pt x="487" y="323"/>
                  <a:pt x="489" y="323"/>
                </a:cubicBezTo>
                <a:cubicBezTo>
                  <a:pt x="492" y="323"/>
                  <a:pt x="494" y="322"/>
                  <a:pt x="495" y="320"/>
                </a:cubicBezTo>
                <a:cubicBezTo>
                  <a:pt x="497" y="318"/>
                  <a:pt x="497" y="316"/>
                  <a:pt x="498" y="312"/>
                </a:cubicBezTo>
                <a:cubicBezTo>
                  <a:pt x="498" y="309"/>
                  <a:pt x="498" y="304"/>
                  <a:pt x="498" y="297"/>
                </a:cubicBezTo>
                <a:close/>
                <a:moveTo>
                  <a:pt x="565" y="331"/>
                </a:moveTo>
                <a:lnTo>
                  <a:pt x="553" y="331"/>
                </a:lnTo>
                <a:lnTo>
                  <a:pt x="533" y="295"/>
                </a:lnTo>
                <a:lnTo>
                  <a:pt x="551" y="262"/>
                </a:lnTo>
                <a:lnTo>
                  <a:pt x="563" y="262"/>
                </a:lnTo>
                <a:lnTo>
                  <a:pt x="544" y="295"/>
                </a:lnTo>
                <a:lnTo>
                  <a:pt x="565" y="331"/>
                </a:lnTo>
                <a:close/>
                <a:moveTo>
                  <a:pt x="533" y="331"/>
                </a:moveTo>
                <a:lnTo>
                  <a:pt x="522" y="331"/>
                </a:lnTo>
                <a:lnTo>
                  <a:pt x="522" y="262"/>
                </a:lnTo>
                <a:lnTo>
                  <a:pt x="533" y="262"/>
                </a:lnTo>
                <a:lnTo>
                  <a:pt x="533" y="331"/>
                </a:lnTo>
                <a:close/>
                <a:moveTo>
                  <a:pt x="611" y="277"/>
                </a:moveTo>
                <a:cubicBezTo>
                  <a:pt x="612" y="281"/>
                  <a:pt x="612" y="288"/>
                  <a:pt x="612" y="297"/>
                </a:cubicBezTo>
                <a:cubicBezTo>
                  <a:pt x="612" y="305"/>
                  <a:pt x="612" y="312"/>
                  <a:pt x="611" y="317"/>
                </a:cubicBezTo>
                <a:cubicBezTo>
                  <a:pt x="611" y="321"/>
                  <a:pt x="609" y="325"/>
                  <a:pt x="607" y="327"/>
                </a:cubicBezTo>
                <a:cubicBezTo>
                  <a:pt x="604" y="331"/>
                  <a:pt x="601" y="332"/>
                  <a:pt x="596" y="332"/>
                </a:cubicBezTo>
                <a:cubicBezTo>
                  <a:pt x="593" y="332"/>
                  <a:pt x="591" y="332"/>
                  <a:pt x="588" y="330"/>
                </a:cubicBezTo>
                <a:cubicBezTo>
                  <a:pt x="587" y="329"/>
                  <a:pt x="586" y="328"/>
                  <a:pt x="585" y="326"/>
                </a:cubicBezTo>
                <a:lnTo>
                  <a:pt x="585" y="357"/>
                </a:lnTo>
                <a:lnTo>
                  <a:pt x="574" y="357"/>
                </a:lnTo>
                <a:lnTo>
                  <a:pt x="574" y="262"/>
                </a:lnTo>
                <a:lnTo>
                  <a:pt x="584" y="262"/>
                </a:lnTo>
                <a:lnTo>
                  <a:pt x="584" y="267"/>
                </a:lnTo>
                <a:cubicBezTo>
                  <a:pt x="585" y="266"/>
                  <a:pt x="586" y="265"/>
                  <a:pt x="588" y="263"/>
                </a:cubicBezTo>
                <a:cubicBezTo>
                  <a:pt x="591" y="262"/>
                  <a:pt x="593" y="261"/>
                  <a:pt x="596" y="261"/>
                </a:cubicBezTo>
                <a:cubicBezTo>
                  <a:pt x="601" y="261"/>
                  <a:pt x="605" y="263"/>
                  <a:pt x="607" y="266"/>
                </a:cubicBezTo>
                <a:cubicBezTo>
                  <a:pt x="609" y="269"/>
                  <a:pt x="611" y="272"/>
                  <a:pt x="611" y="277"/>
                </a:cubicBezTo>
                <a:close/>
                <a:moveTo>
                  <a:pt x="601" y="313"/>
                </a:moveTo>
                <a:cubicBezTo>
                  <a:pt x="601" y="309"/>
                  <a:pt x="601" y="304"/>
                  <a:pt x="601" y="297"/>
                </a:cubicBezTo>
                <a:cubicBezTo>
                  <a:pt x="601" y="289"/>
                  <a:pt x="601" y="284"/>
                  <a:pt x="601" y="281"/>
                </a:cubicBezTo>
                <a:cubicBezTo>
                  <a:pt x="601" y="277"/>
                  <a:pt x="600" y="275"/>
                  <a:pt x="599" y="274"/>
                </a:cubicBezTo>
                <a:cubicBezTo>
                  <a:pt x="597" y="272"/>
                  <a:pt x="595" y="271"/>
                  <a:pt x="593" y="271"/>
                </a:cubicBezTo>
                <a:cubicBezTo>
                  <a:pt x="591" y="271"/>
                  <a:pt x="589" y="272"/>
                  <a:pt x="587" y="273"/>
                </a:cubicBezTo>
                <a:cubicBezTo>
                  <a:pt x="585" y="275"/>
                  <a:pt x="585" y="277"/>
                  <a:pt x="585" y="281"/>
                </a:cubicBezTo>
                <a:lnTo>
                  <a:pt x="585" y="312"/>
                </a:lnTo>
                <a:cubicBezTo>
                  <a:pt x="585" y="316"/>
                  <a:pt x="585" y="319"/>
                  <a:pt x="587" y="320"/>
                </a:cubicBezTo>
                <a:cubicBezTo>
                  <a:pt x="589" y="322"/>
                  <a:pt x="591" y="323"/>
                  <a:pt x="593" y="323"/>
                </a:cubicBezTo>
                <a:cubicBezTo>
                  <a:pt x="595" y="323"/>
                  <a:pt x="597" y="322"/>
                  <a:pt x="599" y="320"/>
                </a:cubicBezTo>
                <a:cubicBezTo>
                  <a:pt x="600" y="318"/>
                  <a:pt x="601" y="316"/>
                  <a:pt x="601" y="313"/>
                </a:cubicBezTo>
                <a:close/>
                <a:moveTo>
                  <a:pt x="663" y="262"/>
                </a:moveTo>
                <a:lnTo>
                  <a:pt x="643" y="342"/>
                </a:lnTo>
                <a:cubicBezTo>
                  <a:pt x="642" y="348"/>
                  <a:pt x="640" y="352"/>
                  <a:pt x="636" y="354"/>
                </a:cubicBezTo>
                <a:cubicBezTo>
                  <a:pt x="632" y="356"/>
                  <a:pt x="627" y="357"/>
                  <a:pt x="621" y="357"/>
                </a:cubicBezTo>
                <a:lnTo>
                  <a:pt x="621" y="347"/>
                </a:lnTo>
                <a:cubicBezTo>
                  <a:pt x="624" y="347"/>
                  <a:pt x="627" y="347"/>
                  <a:pt x="629" y="346"/>
                </a:cubicBezTo>
                <a:cubicBezTo>
                  <a:pt x="631" y="345"/>
                  <a:pt x="632" y="342"/>
                  <a:pt x="633" y="339"/>
                </a:cubicBezTo>
                <a:lnTo>
                  <a:pt x="635" y="331"/>
                </a:lnTo>
                <a:lnTo>
                  <a:pt x="618" y="262"/>
                </a:lnTo>
                <a:lnTo>
                  <a:pt x="630" y="262"/>
                </a:lnTo>
                <a:lnTo>
                  <a:pt x="641" y="314"/>
                </a:lnTo>
                <a:lnTo>
                  <a:pt x="651" y="262"/>
                </a:lnTo>
                <a:lnTo>
                  <a:pt x="663" y="262"/>
                </a:lnTo>
                <a:close/>
                <a:moveTo>
                  <a:pt x="703" y="262"/>
                </a:moveTo>
                <a:lnTo>
                  <a:pt x="703" y="272"/>
                </a:lnTo>
                <a:lnTo>
                  <a:pt x="682" y="272"/>
                </a:lnTo>
                <a:lnTo>
                  <a:pt x="682" y="331"/>
                </a:lnTo>
                <a:lnTo>
                  <a:pt x="671" y="331"/>
                </a:lnTo>
                <a:lnTo>
                  <a:pt x="671" y="262"/>
                </a:lnTo>
                <a:lnTo>
                  <a:pt x="703" y="262"/>
                </a:lnTo>
                <a:close/>
              </a:path>
            </a:pathLst>
          </a:custGeom>
          <a:solidFill>
            <a:srgbClr val="2B2A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8" name="Freeform 65"/>
          <p:cNvSpPr>
            <a:spLocks noEditPoints="1"/>
          </p:cNvSpPr>
          <p:nvPr/>
        </p:nvSpPr>
        <p:spPr bwMode="auto">
          <a:xfrm>
            <a:off x="4369952" y="2962869"/>
            <a:ext cx="404869" cy="191535"/>
          </a:xfrm>
          <a:custGeom>
            <a:avLst/>
            <a:gdLst>
              <a:gd name="T0" fmla="*/ 23 w 507"/>
              <a:gd name="T1" fmla="*/ 97 h 240"/>
              <a:gd name="T2" fmla="*/ 7 w 507"/>
              <a:gd name="T3" fmla="*/ 7 h 240"/>
              <a:gd name="T4" fmla="*/ 35 w 507"/>
              <a:gd name="T5" fmla="*/ 48 h 240"/>
              <a:gd name="T6" fmla="*/ 12 w 507"/>
              <a:gd name="T7" fmla="*/ 24 h 240"/>
              <a:gd name="T8" fmla="*/ 31 w 507"/>
              <a:gd name="T9" fmla="*/ 83 h 240"/>
              <a:gd name="T10" fmla="*/ 90 w 507"/>
              <a:gd name="T11" fmla="*/ 27 h 240"/>
              <a:gd name="T12" fmla="*/ 61 w 507"/>
              <a:gd name="T13" fmla="*/ 96 h 240"/>
              <a:gd name="T14" fmla="*/ 131 w 507"/>
              <a:gd name="T15" fmla="*/ 107 h 240"/>
              <a:gd name="T16" fmla="*/ 120 w 507"/>
              <a:gd name="T17" fmla="*/ 104 h 240"/>
              <a:gd name="T18" fmla="*/ 138 w 507"/>
              <a:gd name="T19" fmla="*/ 27 h 240"/>
              <a:gd name="T20" fmla="*/ 173 w 507"/>
              <a:gd name="T21" fmla="*/ 36 h 240"/>
              <a:gd name="T22" fmla="*/ 151 w 507"/>
              <a:gd name="T23" fmla="*/ 86 h 240"/>
              <a:gd name="T24" fmla="*/ 163 w 507"/>
              <a:gd name="T25" fmla="*/ 66 h 240"/>
              <a:gd name="T26" fmla="*/ 249 w 507"/>
              <a:gd name="T27" fmla="*/ 61 h 240"/>
              <a:gd name="T28" fmla="*/ 211 w 507"/>
              <a:gd name="T29" fmla="*/ 80 h 240"/>
              <a:gd name="T30" fmla="*/ 245 w 507"/>
              <a:gd name="T31" fmla="*/ 32 h 240"/>
              <a:gd name="T32" fmla="*/ 230 w 507"/>
              <a:gd name="T33" fmla="*/ 35 h 240"/>
              <a:gd name="T34" fmla="*/ 224 w 507"/>
              <a:gd name="T35" fmla="*/ 84 h 240"/>
              <a:gd name="T36" fmla="*/ 301 w 507"/>
              <a:gd name="T37" fmla="*/ 76 h 240"/>
              <a:gd name="T38" fmla="*/ 281 w 507"/>
              <a:gd name="T39" fmla="*/ 27 h 240"/>
              <a:gd name="T40" fmla="*/ 296 w 507"/>
              <a:gd name="T41" fmla="*/ 62 h 240"/>
              <a:gd name="T42" fmla="*/ 273 w 507"/>
              <a:gd name="T43" fmla="*/ 64 h 240"/>
              <a:gd name="T44" fmla="*/ 289 w 507"/>
              <a:gd name="T45" fmla="*/ 46 h 240"/>
              <a:gd name="T46" fmla="*/ 280 w 507"/>
              <a:gd name="T47" fmla="*/ 56 h 240"/>
              <a:gd name="T48" fmla="*/ 316 w 507"/>
              <a:gd name="T49" fmla="*/ 91 h 240"/>
              <a:gd name="T50" fmla="*/ 344 w 507"/>
              <a:gd name="T51" fmla="*/ 30 h 240"/>
              <a:gd name="T52" fmla="*/ 324 w 507"/>
              <a:gd name="T53" fmla="*/ 38 h 240"/>
              <a:gd name="T54" fmla="*/ 331 w 507"/>
              <a:gd name="T55" fmla="*/ 87 h 240"/>
              <a:gd name="T56" fmla="*/ 392 w 507"/>
              <a:gd name="T57" fmla="*/ 96 h 240"/>
              <a:gd name="T58" fmla="*/ 404 w 507"/>
              <a:gd name="T59" fmla="*/ 96 h 240"/>
              <a:gd name="T60" fmla="*/ 372 w 507"/>
              <a:gd name="T61" fmla="*/ 96 h 240"/>
              <a:gd name="T62" fmla="*/ 413 w 507"/>
              <a:gd name="T63" fmla="*/ 96 h 240"/>
              <a:gd name="T64" fmla="*/ 452 w 507"/>
              <a:gd name="T65" fmla="*/ 27 h 240"/>
              <a:gd name="T66" fmla="*/ 477 w 507"/>
              <a:gd name="T67" fmla="*/ 96 h 240"/>
              <a:gd name="T68" fmla="*/ 497 w 507"/>
              <a:gd name="T69" fmla="*/ 27 h 240"/>
              <a:gd name="T70" fmla="*/ 471 w 507"/>
              <a:gd name="T71" fmla="*/ 4 h 240"/>
              <a:gd name="T72" fmla="*/ 170 w 507"/>
              <a:gd name="T73" fmla="*/ 159 h 240"/>
              <a:gd name="T74" fmla="*/ 147 w 507"/>
              <a:gd name="T75" fmla="*/ 213 h 240"/>
              <a:gd name="T76" fmla="*/ 143 w 507"/>
              <a:gd name="T77" fmla="*/ 145 h 240"/>
              <a:gd name="T78" fmla="*/ 170 w 507"/>
              <a:gd name="T79" fmla="*/ 159 h 240"/>
              <a:gd name="T80" fmla="*/ 151 w 507"/>
              <a:gd name="T81" fmla="*/ 154 h 240"/>
              <a:gd name="T82" fmla="*/ 151 w 507"/>
              <a:gd name="T83" fmla="*/ 205 h 240"/>
              <a:gd name="T84" fmla="*/ 209 w 507"/>
              <a:gd name="T85" fmla="*/ 208 h 240"/>
              <a:gd name="T86" fmla="*/ 187 w 507"/>
              <a:gd name="T87" fmla="*/ 179 h 240"/>
              <a:gd name="T88" fmla="*/ 195 w 507"/>
              <a:gd name="T89" fmla="*/ 156 h 240"/>
              <a:gd name="T90" fmla="*/ 214 w 507"/>
              <a:gd name="T91" fmla="*/ 149 h 240"/>
              <a:gd name="T92" fmla="*/ 202 w 507"/>
              <a:gd name="T93" fmla="*/ 182 h 240"/>
              <a:gd name="T94" fmla="*/ 209 w 507"/>
              <a:gd name="T95" fmla="*/ 195 h 240"/>
              <a:gd name="T96" fmla="*/ 234 w 507"/>
              <a:gd name="T97" fmla="*/ 214 h 240"/>
              <a:gd name="T98" fmla="*/ 273 w 507"/>
              <a:gd name="T99" fmla="*/ 145 h 240"/>
              <a:gd name="T100" fmla="*/ 246 w 507"/>
              <a:gd name="T101" fmla="*/ 122 h 240"/>
              <a:gd name="T102" fmla="*/ 325 w 507"/>
              <a:gd name="T103" fmla="*/ 179 h 240"/>
              <a:gd name="T104" fmla="*/ 287 w 507"/>
              <a:gd name="T105" fmla="*/ 198 h 240"/>
              <a:gd name="T106" fmla="*/ 321 w 507"/>
              <a:gd name="T107" fmla="*/ 150 h 240"/>
              <a:gd name="T108" fmla="*/ 306 w 507"/>
              <a:gd name="T109" fmla="*/ 153 h 240"/>
              <a:gd name="T110" fmla="*/ 300 w 507"/>
              <a:gd name="T111" fmla="*/ 202 h 240"/>
              <a:gd name="T112" fmla="*/ 376 w 507"/>
              <a:gd name="T113" fmla="*/ 214 h 240"/>
              <a:gd name="T114" fmla="*/ 339 w 507"/>
              <a:gd name="T115" fmla="*/ 214 h 240"/>
              <a:gd name="T116" fmla="*/ 365 w 507"/>
              <a:gd name="T117" fmla="*/ 145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507" h="240">
                <a:moveTo>
                  <a:pt x="45" y="20"/>
                </a:moveTo>
                <a:cubicBezTo>
                  <a:pt x="46" y="25"/>
                  <a:pt x="47" y="35"/>
                  <a:pt x="47" y="48"/>
                </a:cubicBezTo>
                <a:cubicBezTo>
                  <a:pt x="47" y="62"/>
                  <a:pt x="46" y="72"/>
                  <a:pt x="45" y="77"/>
                </a:cubicBezTo>
                <a:cubicBezTo>
                  <a:pt x="45" y="82"/>
                  <a:pt x="43" y="87"/>
                  <a:pt x="40" y="90"/>
                </a:cubicBezTo>
                <a:cubicBezTo>
                  <a:pt x="36" y="95"/>
                  <a:pt x="30" y="97"/>
                  <a:pt x="23" y="97"/>
                </a:cubicBezTo>
                <a:cubicBezTo>
                  <a:pt x="17" y="97"/>
                  <a:pt x="11" y="95"/>
                  <a:pt x="7" y="90"/>
                </a:cubicBezTo>
                <a:cubicBezTo>
                  <a:pt x="4" y="87"/>
                  <a:pt x="2" y="82"/>
                  <a:pt x="2" y="77"/>
                </a:cubicBezTo>
                <a:cubicBezTo>
                  <a:pt x="1" y="72"/>
                  <a:pt x="0" y="62"/>
                  <a:pt x="0" y="48"/>
                </a:cubicBezTo>
                <a:cubicBezTo>
                  <a:pt x="0" y="35"/>
                  <a:pt x="1" y="25"/>
                  <a:pt x="2" y="20"/>
                </a:cubicBezTo>
                <a:cubicBezTo>
                  <a:pt x="2" y="14"/>
                  <a:pt x="4" y="10"/>
                  <a:pt x="7" y="7"/>
                </a:cubicBezTo>
                <a:cubicBezTo>
                  <a:pt x="11" y="2"/>
                  <a:pt x="17" y="0"/>
                  <a:pt x="23" y="0"/>
                </a:cubicBezTo>
                <a:cubicBezTo>
                  <a:pt x="30" y="0"/>
                  <a:pt x="36" y="2"/>
                  <a:pt x="40" y="7"/>
                </a:cubicBezTo>
                <a:cubicBezTo>
                  <a:pt x="43" y="10"/>
                  <a:pt x="45" y="14"/>
                  <a:pt x="45" y="20"/>
                </a:cubicBezTo>
                <a:close/>
                <a:moveTo>
                  <a:pt x="34" y="73"/>
                </a:moveTo>
                <a:cubicBezTo>
                  <a:pt x="35" y="68"/>
                  <a:pt x="35" y="60"/>
                  <a:pt x="35" y="48"/>
                </a:cubicBezTo>
                <a:cubicBezTo>
                  <a:pt x="35" y="37"/>
                  <a:pt x="35" y="29"/>
                  <a:pt x="34" y="24"/>
                </a:cubicBezTo>
                <a:cubicBezTo>
                  <a:pt x="34" y="19"/>
                  <a:pt x="33" y="16"/>
                  <a:pt x="31" y="14"/>
                </a:cubicBezTo>
                <a:cubicBezTo>
                  <a:pt x="29" y="11"/>
                  <a:pt x="27" y="10"/>
                  <a:pt x="23" y="10"/>
                </a:cubicBezTo>
                <a:cubicBezTo>
                  <a:pt x="20" y="10"/>
                  <a:pt x="17" y="11"/>
                  <a:pt x="16" y="14"/>
                </a:cubicBezTo>
                <a:cubicBezTo>
                  <a:pt x="14" y="16"/>
                  <a:pt x="13" y="19"/>
                  <a:pt x="12" y="24"/>
                </a:cubicBezTo>
                <a:cubicBezTo>
                  <a:pt x="12" y="29"/>
                  <a:pt x="12" y="37"/>
                  <a:pt x="12" y="48"/>
                </a:cubicBezTo>
                <a:cubicBezTo>
                  <a:pt x="12" y="60"/>
                  <a:pt x="12" y="68"/>
                  <a:pt x="12" y="73"/>
                </a:cubicBezTo>
                <a:cubicBezTo>
                  <a:pt x="13" y="77"/>
                  <a:pt x="14" y="81"/>
                  <a:pt x="16" y="83"/>
                </a:cubicBezTo>
                <a:cubicBezTo>
                  <a:pt x="17" y="86"/>
                  <a:pt x="20" y="87"/>
                  <a:pt x="23" y="87"/>
                </a:cubicBezTo>
                <a:cubicBezTo>
                  <a:pt x="27" y="87"/>
                  <a:pt x="29" y="86"/>
                  <a:pt x="31" y="83"/>
                </a:cubicBezTo>
                <a:cubicBezTo>
                  <a:pt x="33" y="81"/>
                  <a:pt x="34" y="77"/>
                  <a:pt x="34" y="73"/>
                </a:cubicBezTo>
                <a:close/>
                <a:moveTo>
                  <a:pt x="104" y="96"/>
                </a:moveTo>
                <a:lnTo>
                  <a:pt x="91" y="96"/>
                </a:lnTo>
                <a:lnTo>
                  <a:pt x="72" y="60"/>
                </a:lnTo>
                <a:lnTo>
                  <a:pt x="90" y="27"/>
                </a:lnTo>
                <a:lnTo>
                  <a:pt x="102" y="27"/>
                </a:lnTo>
                <a:lnTo>
                  <a:pt x="83" y="60"/>
                </a:lnTo>
                <a:lnTo>
                  <a:pt x="104" y="96"/>
                </a:lnTo>
                <a:close/>
                <a:moveTo>
                  <a:pt x="71" y="96"/>
                </a:moveTo>
                <a:lnTo>
                  <a:pt x="61" y="96"/>
                </a:lnTo>
                <a:lnTo>
                  <a:pt x="61" y="27"/>
                </a:lnTo>
                <a:lnTo>
                  <a:pt x="71" y="27"/>
                </a:lnTo>
                <a:lnTo>
                  <a:pt x="71" y="96"/>
                </a:lnTo>
                <a:close/>
                <a:moveTo>
                  <a:pt x="150" y="27"/>
                </a:moveTo>
                <a:lnTo>
                  <a:pt x="131" y="107"/>
                </a:lnTo>
                <a:cubicBezTo>
                  <a:pt x="129" y="113"/>
                  <a:pt x="127" y="117"/>
                  <a:pt x="123" y="119"/>
                </a:cubicBezTo>
                <a:cubicBezTo>
                  <a:pt x="119" y="121"/>
                  <a:pt x="114" y="122"/>
                  <a:pt x="108" y="122"/>
                </a:cubicBezTo>
                <a:lnTo>
                  <a:pt x="108" y="112"/>
                </a:lnTo>
                <a:cubicBezTo>
                  <a:pt x="111" y="112"/>
                  <a:pt x="114" y="112"/>
                  <a:pt x="116" y="110"/>
                </a:cubicBezTo>
                <a:cubicBezTo>
                  <a:pt x="118" y="109"/>
                  <a:pt x="119" y="107"/>
                  <a:pt x="120" y="104"/>
                </a:cubicBezTo>
                <a:lnTo>
                  <a:pt x="122" y="96"/>
                </a:lnTo>
                <a:lnTo>
                  <a:pt x="105" y="27"/>
                </a:lnTo>
                <a:lnTo>
                  <a:pt x="117" y="27"/>
                </a:lnTo>
                <a:lnTo>
                  <a:pt x="128" y="79"/>
                </a:lnTo>
                <a:lnTo>
                  <a:pt x="138" y="27"/>
                </a:lnTo>
                <a:lnTo>
                  <a:pt x="150" y="27"/>
                </a:lnTo>
                <a:close/>
                <a:moveTo>
                  <a:pt x="197" y="96"/>
                </a:moveTo>
                <a:lnTo>
                  <a:pt x="186" y="96"/>
                </a:lnTo>
                <a:lnTo>
                  <a:pt x="186" y="36"/>
                </a:lnTo>
                <a:lnTo>
                  <a:pt x="173" y="36"/>
                </a:lnTo>
                <a:lnTo>
                  <a:pt x="173" y="68"/>
                </a:lnTo>
                <a:cubicBezTo>
                  <a:pt x="173" y="79"/>
                  <a:pt x="172" y="86"/>
                  <a:pt x="169" y="90"/>
                </a:cubicBezTo>
                <a:cubicBezTo>
                  <a:pt x="166" y="94"/>
                  <a:pt x="161" y="96"/>
                  <a:pt x="155" y="96"/>
                </a:cubicBezTo>
                <a:lnTo>
                  <a:pt x="151" y="96"/>
                </a:lnTo>
                <a:lnTo>
                  <a:pt x="151" y="86"/>
                </a:lnTo>
                <a:lnTo>
                  <a:pt x="153" y="86"/>
                </a:lnTo>
                <a:cubicBezTo>
                  <a:pt x="154" y="86"/>
                  <a:pt x="156" y="86"/>
                  <a:pt x="156" y="86"/>
                </a:cubicBezTo>
                <a:cubicBezTo>
                  <a:pt x="157" y="85"/>
                  <a:pt x="158" y="85"/>
                  <a:pt x="159" y="83"/>
                </a:cubicBezTo>
                <a:cubicBezTo>
                  <a:pt x="161" y="82"/>
                  <a:pt x="161" y="80"/>
                  <a:pt x="162" y="77"/>
                </a:cubicBezTo>
                <a:cubicBezTo>
                  <a:pt x="162" y="74"/>
                  <a:pt x="163" y="71"/>
                  <a:pt x="163" y="66"/>
                </a:cubicBezTo>
                <a:lnTo>
                  <a:pt x="163" y="27"/>
                </a:lnTo>
                <a:lnTo>
                  <a:pt x="197" y="27"/>
                </a:lnTo>
                <a:lnTo>
                  <a:pt x="197" y="96"/>
                </a:lnTo>
                <a:close/>
                <a:moveTo>
                  <a:pt x="248" y="43"/>
                </a:moveTo>
                <a:cubicBezTo>
                  <a:pt x="249" y="47"/>
                  <a:pt x="249" y="54"/>
                  <a:pt x="249" y="61"/>
                </a:cubicBezTo>
                <a:cubicBezTo>
                  <a:pt x="249" y="69"/>
                  <a:pt x="249" y="75"/>
                  <a:pt x="248" y="80"/>
                </a:cubicBezTo>
                <a:cubicBezTo>
                  <a:pt x="248" y="84"/>
                  <a:pt x="246" y="88"/>
                  <a:pt x="245" y="91"/>
                </a:cubicBezTo>
                <a:cubicBezTo>
                  <a:pt x="241" y="95"/>
                  <a:pt x="236" y="97"/>
                  <a:pt x="230" y="97"/>
                </a:cubicBezTo>
                <a:cubicBezTo>
                  <a:pt x="223" y="97"/>
                  <a:pt x="219" y="95"/>
                  <a:pt x="215" y="91"/>
                </a:cubicBezTo>
                <a:cubicBezTo>
                  <a:pt x="213" y="88"/>
                  <a:pt x="212" y="84"/>
                  <a:pt x="211" y="80"/>
                </a:cubicBezTo>
                <a:cubicBezTo>
                  <a:pt x="211" y="75"/>
                  <a:pt x="210" y="69"/>
                  <a:pt x="210" y="61"/>
                </a:cubicBezTo>
                <a:cubicBezTo>
                  <a:pt x="210" y="54"/>
                  <a:pt x="211" y="47"/>
                  <a:pt x="211" y="43"/>
                </a:cubicBezTo>
                <a:cubicBezTo>
                  <a:pt x="212" y="38"/>
                  <a:pt x="213" y="35"/>
                  <a:pt x="215" y="32"/>
                </a:cubicBezTo>
                <a:cubicBezTo>
                  <a:pt x="219" y="28"/>
                  <a:pt x="223" y="26"/>
                  <a:pt x="230" y="26"/>
                </a:cubicBezTo>
                <a:cubicBezTo>
                  <a:pt x="236" y="26"/>
                  <a:pt x="241" y="28"/>
                  <a:pt x="245" y="32"/>
                </a:cubicBezTo>
                <a:cubicBezTo>
                  <a:pt x="246" y="35"/>
                  <a:pt x="248" y="38"/>
                  <a:pt x="248" y="43"/>
                </a:cubicBezTo>
                <a:close/>
                <a:moveTo>
                  <a:pt x="239" y="61"/>
                </a:moveTo>
                <a:cubicBezTo>
                  <a:pt x="239" y="54"/>
                  <a:pt x="238" y="49"/>
                  <a:pt x="238" y="46"/>
                </a:cubicBezTo>
                <a:cubicBezTo>
                  <a:pt x="238" y="42"/>
                  <a:pt x="237" y="40"/>
                  <a:pt x="236" y="38"/>
                </a:cubicBezTo>
                <a:cubicBezTo>
                  <a:pt x="235" y="36"/>
                  <a:pt x="233" y="35"/>
                  <a:pt x="230" y="35"/>
                </a:cubicBezTo>
                <a:cubicBezTo>
                  <a:pt x="227" y="35"/>
                  <a:pt x="225" y="36"/>
                  <a:pt x="224" y="38"/>
                </a:cubicBezTo>
                <a:cubicBezTo>
                  <a:pt x="223" y="40"/>
                  <a:pt x="222" y="42"/>
                  <a:pt x="222" y="46"/>
                </a:cubicBezTo>
                <a:cubicBezTo>
                  <a:pt x="221" y="49"/>
                  <a:pt x="221" y="54"/>
                  <a:pt x="221" y="61"/>
                </a:cubicBezTo>
                <a:cubicBezTo>
                  <a:pt x="221" y="68"/>
                  <a:pt x="221" y="73"/>
                  <a:pt x="222" y="77"/>
                </a:cubicBezTo>
                <a:cubicBezTo>
                  <a:pt x="222" y="80"/>
                  <a:pt x="223" y="83"/>
                  <a:pt x="224" y="84"/>
                </a:cubicBezTo>
                <a:cubicBezTo>
                  <a:pt x="225" y="86"/>
                  <a:pt x="227" y="87"/>
                  <a:pt x="230" y="87"/>
                </a:cubicBezTo>
                <a:cubicBezTo>
                  <a:pt x="233" y="87"/>
                  <a:pt x="235" y="86"/>
                  <a:pt x="236" y="84"/>
                </a:cubicBezTo>
                <a:cubicBezTo>
                  <a:pt x="237" y="83"/>
                  <a:pt x="238" y="80"/>
                  <a:pt x="238" y="77"/>
                </a:cubicBezTo>
                <a:cubicBezTo>
                  <a:pt x="238" y="74"/>
                  <a:pt x="239" y="68"/>
                  <a:pt x="239" y="61"/>
                </a:cubicBezTo>
                <a:close/>
                <a:moveTo>
                  <a:pt x="301" y="76"/>
                </a:moveTo>
                <a:cubicBezTo>
                  <a:pt x="301" y="83"/>
                  <a:pt x="299" y="88"/>
                  <a:pt x="296" y="91"/>
                </a:cubicBezTo>
                <a:cubicBezTo>
                  <a:pt x="293" y="94"/>
                  <a:pt x="288" y="96"/>
                  <a:pt x="281" y="96"/>
                </a:cubicBezTo>
                <a:lnTo>
                  <a:pt x="263" y="96"/>
                </a:lnTo>
                <a:lnTo>
                  <a:pt x="263" y="27"/>
                </a:lnTo>
                <a:lnTo>
                  <a:pt x="281" y="27"/>
                </a:lnTo>
                <a:cubicBezTo>
                  <a:pt x="288" y="27"/>
                  <a:pt x="293" y="28"/>
                  <a:pt x="295" y="31"/>
                </a:cubicBezTo>
                <a:cubicBezTo>
                  <a:pt x="299" y="34"/>
                  <a:pt x="300" y="39"/>
                  <a:pt x="300" y="45"/>
                </a:cubicBezTo>
                <a:cubicBezTo>
                  <a:pt x="300" y="50"/>
                  <a:pt x="299" y="54"/>
                  <a:pt x="296" y="57"/>
                </a:cubicBezTo>
                <a:cubicBezTo>
                  <a:pt x="294" y="58"/>
                  <a:pt x="293" y="59"/>
                  <a:pt x="292" y="60"/>
                </a:cubicBezTo>
                <a:cubicBezTo>
                  <a:pt x="293" y="61"/>
                  <a:pt x="295" y="61"/>
                  <a:pt x="296" y="62"/>
                </a:cubicBezTo>
                <a:cubicBezTo>
                  <a:pt x="299" y="65"/>
                  <a:pt x="301" y="70"/>
                  <a:pt x="301" y="76"/>
                </a:cubicBezTo>
                <a:close/>
                <a:moveTo>
                  <a:pt x="290" y="76"/>
                </a:moveTo>
                <a:cubicBezTo>
                  <a:pt x="290" y="72"/>
                  <a:pt x="289" y="69"/>
                  <a:pt x="288" y="67"/>
                </a:cubicBezTo>
                <a:cubicBezTo>
                  <a:pt x="286" y="65"/>
                  <a:pt x="283" y="64"/>
                  <a:pt x="280" y="64"/>
                </a:cubicBezTo>
                <a:lnTo>
                  <a:pt x="273" y="64"/>
                </a:lnTo>
                <a:lnTo>
                  <a:pt x="273" y="87"/>
                </a:lnTo>
                <a:lnTo>
                  <a:pt x="280" y="87"/>
                </a:lnTo>
                <a:cubicBezTo>
                  <a:pt x="284" y="87"/>
                  <a:pt x="286" y="86"/>
                  <a:pt x="288" y="84"/>
                </a:cubicBezTo>
                <a:cubicBezTo>
                  <a:pt x="289" y="83"/>
                  <a:pt x="290" y="80"/>
                  <a:pt x="290" y="76"/>
                </a:cubicBezTo>
                <a:close/>
                <a:moveTo>
                  <a:pt x="289" y="46"/>
                </a:moveTo>
                <a:cubicBezTo>
                  <a:pt x="289" y="42"/>
                  <a:pt x="289" y="40"/>
                  <a:pt x="287" y="38"/>
                </a:cubicBezTo>
                <a:cubicBezTo>
                  <a:pt x="286" y="37"/>
                  <a:pt x="283" y="36"/>
                  <a:pt x="280" y="36"/>
                </a:cubicBezTo>
                <a:lnTo>
                  <a:pt x="273" y="36"/>
                </a:lnTo>
                <a:lnTo>
                  <a:pt x="273" y="56"/>
                </a:lnTo>
                <a:lnTo>
                  <a:pt x="280" y="56"/>
                </a:lnTo>
                <a:cubicBezTo>
                  <a:pt x="286" y="56"/>
                  <a:pt x="289" y="53"/>
                  <a:pt x="289" y="46"/>
                </a:cubicBezTo>
                <a:close/>
                <a:moveTo>
                  <a:pt x="349" y="77"/>
                </a:moveTo>
                <a:cubicBezTo>
                  <a:pt x="349" y="84"/>
                  <a:pt x="347" y="89"/>
                  <a:pt x="344" y="92"/>
                </a:cubicBezTo>
                <a:cubicBezTo>
                  <a:pt x="341" y="95"/>
                  <a:pt x="336" y="97"/>
                  <a:pt x="330" y="97"/>
                </a:cubicBezTo>
                <a:cubicBezTo>
                  <a:pt x="324" y="97"/>
                  <a:pt x="319" y="95"/>
                  <a:pt x="316" y="91"/>
                </a:cubicBezTo>
                <a:cubicBezTo>
                  <a:pt x="312" y="86"/>
                  <a:pt x="311" y="76"/>
                  <a:pt x="311" y="61"/>
                </a:cubicBezTo>
                <a:cubicBezTo>
                  <a:pt x="311" y="54"/>
                  <a:pt x="311" y="47"/>
                  <a:pt x="312" y="43"/>
                </a:cubicBezTo>
                <a:cubicBezTo>
                  <a:pt x="313" y="38"/>
                  <a:pt x="314" y="35"/>
                  <a:pt x="316" y="32"/>
                </a:cubicBezTo>
                <a:cubicBezTo>
                  <a:pt x="319" y="28"/>
                  <a:pt x="324" y="26"/>
                  <a:pt x="330" y="26"/>
                </a:cubicBezTo>
                <a:cubicBezTo>
                  <a:pt x="336" y="26"/>
                  <a:pt x="341" y="27"/>
                  <a:pt x="344" y="30"/>
                </a:cubicBezTo>
                <a:cubicBezTo>
                  <a:pt x="347" y="34"/>
                  <a:pt x="349" y="39"/>
                  <a:pt x="349" y="46"/>
                </a:cubicBezTo>
                <a:lnTo>
                  <a:pt x="339" y="46"/>
                </a:lnTo>
                <a:cubicBezTo>
                  <a:pt x="339" y="42"/>
                  <a:pt x="338" y="40"/>
                  <a:pt x="337" y="38"/>
                </a:cubicBezTo>
                <a:cubicBezTo>
                  <a:pt x="335" y="36"/>
                  <a:pt x="333" y="36"/>
                  <a:pt x="331" y="36"/>
                </a:cubicBezTo>
                <a:cubicBezTo>
                  <a:pt x="328" y="36"/>
                  <a:pt x="326" y="36"/>
                  <a:pt x="324" y="38"/>
                </a:cubicBezTo>
                <a:cubicBezTo>
                  <a:pt x="323" y="40"/>
                  <a:pt x="322" y="42"/>
                  <a:pt x="322" y="46"/>
                </a:cubicBezTo>
                <a:cubicBezTo>
                  <a:pt x="322" y="49"/>
                  <a:pt x="322" y="54"/>
                  <a:pt x="322" y="61"/>
                </a:cubicBezTo>
                <a:cubicBezTo>
                  <a:pt x="322" y="68"/>
                  <a:pt x="322" y="74"/>
                  <a:pt x="322" y="77"/>
                </a:cubicBezTo>
                <a:cubicBezTo>
                  <a:pt x="322" y="80"/>
                  <a:pt x="323" y="83"/>
                  <a:pt x="324" y="84"/>
                </a:cubicBezTo>
                <a:cubicBezTo>
                  <a:pt x="326" y="86"/>
                  <a:pt x="328" y="87"/>
                  <a:pt x="331" y="87"/>
                </a:cubicBezTo>
                <a:cubicBezTo>
                  <a:pt x="333" y="87"/>
                  <a:pt x="335" y="86"/>
                  <a:pt x="336" y="85"/>
                </a:cubicBezTo>
                <a:cubicBezTo>
                  <a:pt x="338" y="83"/>
                  <a:pt x="339" y="80"/>
                  <a:pt x="339" y="77"/>
                </a:cubicBezTo>
                <a:lnTo>
                  <a:pt x="349" y="77"/>
                </a:lnTo>
                <a:close/>
                <a:moveTo>
                  <a:pt x="404" y="96"/>
                </a:moveTo>
                <a:lnTo>
                  <a:pt x="392" y="96"/>
                </a:lnTo>
                <a:lnTo>
                  <a:pt x="372" y="60"/>
                </a:lnTo>
                <a:lnTo>
                  <a:pt x="391" y="27"/>
                </a:lnTo>
                <a:lnTo>
                  <a:pt x="403" y="27"/>
                </a:lnTo>
                <a:lnTo>
                  <a:pt x="384" y="60"/>
                </a:lnTo>
                <a:lnTo>
                  <a:pt x="404" y="96"/>
                </a:lnTo>
                <a:close/>
                <a:moveTo>
                  <a:pt x="372" y="96"/>
                </a:moveTo>
                <a:lnTo>
                  <a:pt x="361" y="96"/>
                </a:lnTo>
                <a:lnTo>
                  <a:pt x="361" y="27"/>
                </a:lnTo>
                <a:lnTo>
                  <a:pt x="372" y="27"/>
                </a:lnTo>
                <a:lnTo>
                  <a:pt x="372" y="96"/>
                </a:lnTo>
                <a:close/>
                <a:moveTo>
                  <a:pt x="452" y="96"/>
                </a:moveTo>
                <a:lnTo>
                  <a:pt x="441" y="96"/>
                </a:lnTo>
                <a:lnTo>
                  <a:pt x="441" y="50"/>
                </a:lnTo>
                <a:lnTo>
                  <a:pt x="423" y="96"/>
                </a:lnTo>
                <a:lnTo>
                  <a:pt x="413" y="96"/>
                </a:lnTo>
                <a:lnTo>
                  <a:pt x="413" y="27"/>
                </a:lnTo>
                <a:lnTo>
                  <a:pt x="424" y="27"/>
                </a:lnTo>
                <a:lnTo>
                  <a:pt x="424" y="73"/>
                </a:lnTo>
                <a:lnTo>
                  <a:pt x="443" y="27"/>
                </a:lnTo>
                <a:lnTo>
                  <a:pt x="452" y="27"/>
                </a:lnTo>
                <a:lnTo>
                  <a:pt x="452" y="96"/>
                </a:lnTo>
                <a:close/>
                <a:moveTo>
                  <a:pt x="507" y="96"/>
                </a:moveTo>
                <a:lnTo>
                  <a:pt x="496" y="96"/>
                </a:lnTo>
                <a:lnTo>
                  <a:pt x="496" y="50"/>
                </a:lnTo>
                <a:lnTo>
                  <a:pt x="477" y="96"/>
                </a:lnTo>
                <a:lnTo>
                  <a:pt x="468" y="96"/>
                </a:lnTo>
                <a:lnTo>
                  <a:pt x="468" y="27"/>
                </a:lnTo>
                <a:lnTo>
                  <a:pt x="478" y="27"/>
                </a:lnTo>
                <a:lnTo>
                  <a:pt x="478" y="73"/>
                </a:lnTo>
                <a:lnTo>
                  <a:pt x="497" y="27"/>
                </a:lnTo>
                <a:lnTo>
                  <a:pt x="507" y="27"/>
                </a:lnTo>
                <a:lnTo>
                  <a:pt x="507" y="96"/>
                </a:lnTo>
                <a:close/>
                <a:moveTo>
                  <a:pt x="503" y="4"/>
                </a:moveTo>
                <a:cubicBezTo>
                  <a:pt x="503" y="13"/>
                  <a:pt x="497" y="18"/>
                  <a:pt x="487" y="18"/>
                </a:cubicBezTo>
                <a:cubicBezTo>
                  <a:pt x="477" y="18"/>
                  <a:pt x="472" y="13"/>
                  <a:pt x="471" y="4"/>
                </a:cubicBezTo>
                <a:lnTo>
                  <a:pt x="479" y="4"/>
                </a:lnTo>
                <a:cubicBezTo>
                  <a:pt x="480" y="8"/>
                  <a:pt x="482" y="11"/>
                  <a:pt x="487" y="11"/>
                </a:cubicBezTo>
                <a:cubicBezTo>
                  <a:pt x="492" y="11"/>
                  <a:pt x="494" y="8"/>
                  <a:pt x="495" y="4"/>
                </a:cubicBezTo>
                <a:lnTo>
                  <a:pt x="503" y="4"/>
                </a:lnTo>
                <a:close/>
                <a:moveTo>
                  <a:pt x="170" y="159"/>
                </a:moveTo>
                <a:cubicBezTo>
                  <a:pt x="171" y="164"/>
                  <a:pt x="171" y="171"/>
                  <a:pt x="171" y="179"/>
                </a:cubicBezTo>
                <a:cubicBezTo>
                  <a:pt x="171" y="188"/>
                  <a:pt x="171" y="195"/>
                  <a:pt x="170" y="199"/>
                </a:cubicBezTo>
                <a:cubicBezTo>
                  <a:pt x="169" y="204"/>
                  <a:pt x="168" y="207"/>
                  <a:pt x="166" y="210"/>
                </a:cubicBezTo>
                <a:cubicBezTo>
                  <a:pt x="163" y="213"/>
                  <a:pt x="159" y="215"/>
                  <a:pt x="155" y="215"/>
                </a:cubicBezTo>
                <a:cubicBezTo>
                  <a:pt x="152" y="215"/>
                  <a:pt x="149" y="214"/>
                  <a:pt x="147" y="213"/>
                </a:cubicBezTo>
                <a:cubicBezTo>
                  <a:pt x="146" y="212"/>
                  <a:pt x="144" y="211"/>
                  <a:pt x="143" y="209"/>
                </a:cubicBezTo>
                <a:lnTo>
                  <a:pt x="143" y="240"/>
                </a:lnTo>
                <a:lnTo>
                  <a:pt x="132" y="240"/>
                </a:lnTo>
                <a:lnTo>
                  <a:pt x="132" y="145"/>
                </a:lnTo>
                <a:lnTo>
                  <a:pt x="143" y="145"/>
                </a:lnTo>
                <a:lnTo>
                  <a:pt x="143" y="150"/>
                </a:lnTo>
                <a:cubicBezTo>
                  <a:pt x="143" y="149"/>
                  <a:pt x="145" y="148"/>
                  <a:pt x="147" y="146"/>
                </a:cubicBezTo>
                <a:cubicBezTo>
                  <a:pt x="149" y="145"/>
                  <a:pt x="152" y="144"/>
                  <a:pt x="155" y="144"/>
                </a:cubicBezTo>
                <a:cubicBezTo>
                  <a:pt x="159" y="144"/>
                  <a:pt x="163" y="146"/>
                  <a:pt x="166" y="149"/>
                </a:cubicBezTo>
                <a:cubicBezTo>
                  <a:pt x="168" y="151"/>
                  <a:pt x="169" y="155"/>
                  <a:pt x="170" y="159"/>
                </a:cubicBezTo>
                <a:close/>
                <a:moveTo>
                  <a:pt x="160" y="196"/>
                </a:moveTo>
                <a:cubicBezTo>
                  <a:pt x="160" y="192"/>
                  <a:pt x="160" y="187"/>
                  <a:pt x="160" y="179"/>
                </a:cubicBezTo>
                <a:cubicBezTo>
                  <a:pt x="160" y="172"/>
                  <a:pt x="160" y="167"/>
                  <a:pt x="160" y="163"/>
                </a:cubicBezTo>
                <a:cubicBezTo>
                  <a:pt x="159" y="160"/>
                  <a:pt x="158" y="158"/>
                  <a:pt x="157" y="156"/>
                </a:cubicBezTo>
                <a:cubicBezTo>
                  <a:pt x="156" y="155"/>
                  <a:pt x="154" y="154"/>
                  <a:pt x="151" y="154"/>
                </a:cubicBezTo>
                <a:cubicBezTo>
                  <a:pt x="149" y="154"/>
                  <a:pt x="147" y="154"/>
                  <a:pt x="146" y="156"/>
                </a:cubicBezTo>
                <a:cubicBezTo>
                  <a:pt x="144" y="158"/>
                  <a:pt x="143" y="160"/>
                  <a:pt x="143" y="164"/>
                </a:cubicBezTo>
                <a:lnTo>
                  <a:pt x="143" y="195"/>
                </a:lnTo>
                <a:cubicBezTo>
                  <a:pt x="143" y="199"/>
                  <a:pt x="144" y="201"/>
                  <a:pt x="146" y="203"/>
                </a:cubicBezTo>
                <a:cubicBezTo>
                  <a:pt x="147" y="205"/>
                  <a:pt x="149" y="205"/>
                  <a:pt x="151" y="205"/>
                </a:cubicBezTo>
                <a:cubicBezTo>
                  <a:pt x="154" y="205"/>
                  <a:pt x="156" y="204"/>
                  <a:pt x="157" y="203"/>
                </a:cubicBezTo>
                <a:cubicBezTo>
                  <a:pt x="158" y="201"/>
                  <a:pt x="159" y="199"/>
                  <a:pt x="160" y="196"/>
                </a:cubicBezTo>
                <a:close/>
                <a:moveTo>
                  <a:pt x="219" y="214"/>
                </a:moveTo>
                <a:lnTo>
                  <a:pt x="209" y="214"/>
                </a:lnTo>
                <a:lnTo>
                  <a:pt x="209" y="208"/>
                </a:lnTo>
                <a:cubicBezTo>
                  <a:pt x="208" y="210"/>
                  <a:pt x="207" y="211"/>
                  <a:pt x="205" y="213"/>
                </a:cubicBezTo>
                <a:cubicBezTo>
                  <a:pt x="203" y="214"/>
                  <a:pt x="200" y="215"/>
                  <a:pt x="197" y="215"/>
                </a:cubicBezTo>
                <a:cubicBezTo>
                  <a:pt x="192" y="215"/>
                  <a:pt x="188" y="213"/>
                  <a:pt x="185" y="210"/>
                </a:cubicBezTo>
                <a:cubicBezTo>
                  <a:pt x="182" y="206"/>
                  <a:pt x="181" y="201"/>
                  <a:pt x="181" y="194"/>
                </a:cubicBezTo>
                <a:cubicBezTo>
                  <a:pt x="181" y="188"/>
                  <a:pt x="183" y="182"/>
                  <a:pt x="187" y="179"/>
                </a:cubicBezTo>
                <a:cubicBezTo>
                  <a:pt x="190" y="176"/>
                  <a:pt x="195" y="174"/>
                  <a:pt x="201" y="174"/>
                </a:cubicBezTo>
                <a:lnTo>
                  <a:pt x="209" y="174"/>
                </a:lnTo>
                <a:lnTo>
                  <a:pt x="209" y="163"/>
                </a:lnTo>
                <a:cubicBezTo>
                  <a:pt x="209" y="157"/>
                  <a:pt x="206" y="153"/>
                  <a:pt x="200" y="153"/>
                </a:cubicBezTo>
                <a:cubicBezTo>
                  <a:pt x="198" y="153"/>
                  <a:pt x="197" y="154"/>
                  <a:pt x="195" y="156"/>
                </a:cubicBezTo>
                <a:cubicBezTo>
                  <a:pt x="193" y="157"/>
                  <a:pt x="193" y="160"/>
                  <a:pt x="193" y="164"/>
                </a:cubicBezTo>
                <a:lnTo>
                  <a:pt x="182" y="164"/>
                </a:lnTo>
                <a:cubicBezTo>
                  <a:pt x="182" y="157"/>
                  <a:pt x="183" y="152"/>
                  <a:pt x="187" y="149"/>
                </a:cubicBezTo>
                <a:cubicBezTo>
                  <a:pt x="190" y="146"/>
                  <a:pt x="195" y="144"/>
                  <a:pt x="200" y="144"/>
                </a:cubicBezTo>
                <a:cubicBezTo>
                  <a:pt x="206" y="144"/>
                  <a:pt x="211" y="145"/>
                  <a:pt x="214" y="149"/>
                </a:cubicBezTo>
                <a:cubicBezTo>
                  <a:pt x="217" y="152"/>
                  <a:pt x="219" y="158"/>
                  <a:pt x="219" y="164"/>
                </a:cubicBezTo>
                <a:lnTo>
                  <a:pt x="219" y="214"/>
                </a:lnTo>
                <a:close/>
                <a:moveTo>
                  <a:pt x="209" y="195"/>
                </a:moveTo>
                <a:lnTo>
                  <a:pt x="209" y="182"/>
                </a:lnTo>
                <a:lnTo>
                  <a:pt x="202" y="182"/>
                </a:lnTo>
                <a:cubicBezTo>
                  <a:pt x="199" y="182"/>
                  <a:pt x="196" y="183"/>
                  <a:pt x="195" y="185"/>
                </a:cubicBezTo>
                <a:cubicBezTo>
                  <a:pt x="193" y="186"/>
                  <a:pt x="191" y="190"/>
                  <a:pt x="191" y="194"/>
                </a:cubicBezTo>
                <a:cubicBezTo>
                  <a:pt x="191" y="202"/>
                  <a:pt x="194" y="206"/>
                  <a:pt x="200" y="206"/>
                </a:cubicBezTo>
                <a:cubicBezTo>
                  <a:pt x="202" y="206"/>
                  <a:pt x="205" y="205"/>
                  <a:pt x="206" y="203"/>
                </a:cubicBezTo>
                <a:cubicBezTo>
                  <a:pt x="208" y="201"/>
                  <a:pt x="209" y="198"/>
                  <a:pt x="209" y="195"/>
                </a:cubicBezTo>
                <a:close/>
                <a:moveTo>
                  <a:pt x="273" y="214"/>
                </a:moveTo>
                <a:lnTo>
                  <a:pt x="262" y="214"/>
                </a:lnTo>
                <a:lnTo>
                  <a:pt x="262" y="168"/>
                </a:lnTo>
                <a:lnTo>
                  <a:pt x="244" y="214"/>
                </a:lnTo>
                <a:lnTo>
                  <a:pt x="234" y="214"/>
                </a:lnTo>
                <a:lnTo>
                  <a:pt x="234" y="145"/>
                </a:lnTo>
                <a:lnTo>
                  <a:pt x="245" y="145"/>
                </a:lnTo>
                <a:lnTo>
                  <a:pt x="245" y="191"/>
                </a:lnTo>
                <a:lnTo>
                  <a:pt x="263" y="145"/>
                </a:lnTo>
                <a:lnTo>
                  <a:pt x="273" y="145"/>
                </a:lnTo>
                <a:lnTo>
                  <a:pt x="273" y="214"/>
                </a:lnTo>
                <a:close/>
                <a:moveTo>
                  <a:pt x="270" y="122"/>
                </a:moveTo>
                <a:cubicBezTo>
                  <a:pt x="269" y="131"/>
                  <a:pt x="264" y="136"/>
                  <a:pt x="253" y="136"/>
                </a:cubicBezTo>
                <a:cubicBezTo>
                  <a:pt x="243" y="136"/>
                  <a:pt x="238" y="131"/>
                  <a:pt x="237" y="122"/>
                </a:cubicBezTo>
                <a:lnTo>
                  <a:pt x="246" y="122"/>
                </a:lnTo>
                <a:cubicBezTo>
                  <a:pt x="246" y="126"/>
                  <a:pt x="249" y="129"/>
                  <a:pt x="253" y="129"/>
                </a:cubicBezTo>
                <a:cubicBezTo>
                  <a:pt x="258" y="129"/>
                  <a:pt x="261" y="126"/>
                  <a:pt x="261" y="122"/>
                </a:cubicBezTo>
                <a:lnTo>
                  <a:pt x="270" y="122"/>
                </a:lnTo>
                <a:close/>
                <a:moveTo>
                  <a:pt x="324" y="161"/>
                </a:moveTo>
                <a:cubicBezTo>
                  <a:pt x="325" y="165"/>
                  <a:pt x="325" y="172"/>
                  <a:pt x="325" y="179"/>
                </a:cubicBezTo>
                <a:cubicBezTo>
                  <a:pt x="325" y="187"/>
                  <a:pt x="325" y="193"/>
                  <a:pt x="324" y="198"/>
                </a:cubicBezTo>
                <a:cubicBezTo>
                  <a:pt x="324" y="203"/>
                  <a:pt x="322" y="206"/>
                  <a:pt x="321" y="209"/>
                </a:cubicBezTo>
                <a:cubicBezTo>
                  <a:pt x="317" y="213"/>
                  <a:pt x="312" y="215"/>
                  <a:pt x="306" y="215"/>
                </a:cubicBezTo>
                <a:cubicBezTo>
                  <a:pt x="299" y="215"/>
                  <a:pt x="295" y="213"/>
                  <a:pt x="291" y="209"/>
                </a:cubicBezTo>
                <a:cubicBezTo>
                  <a:pt x="289" y="206"/>
                  <a:pt x="288" y="203"/>
                  <a:pt x="287" y="198"/>
                </a:cubicBezTo>
                <a:cubicBezTo>
                  <a:pt x="287" y="193"/>
                  <a:pt x="286" y="187"/>
                  <a:pt x="286" y="179"/>
                </a:cubicBezTo>
                <a:cubicBezTo>
                  <a:pt x="286" y="172"/>
                  <a:pt x="287" y="166"/>
                  <a:pt x="287" y="161"/>
                </a:cubicBezTo>
                <a:cubicBezTo>
                  <a:pt x="288" y="156"/>
                  <a:pt x="289" y="153"/>
                  <a:pt x="291" y="150"/>
                </a:cubicBezTo>
                <a:cubicBezTo>
                  <a:pt x="295" y="146"/>
                  <a:pt x="299" y="144"/>
                  <a:pt x="306" y="144"/>
                </a:cubicBezTo>
                <a:cubicBezTo>
                  <a:pt x="312" y="144"/>
                  <a:pt x="317" y="146"/>
                  <a:pt x="321" y="150"/>
                </a:cubicBezTo>
                <a:cubicBezTo>
                  <a:pt x="322" y="153"/>
                  <a:pt x="324" y="156"/>
                  <a:pt x="324" y="161"/>
                </a:cubicBezTo>
                <a:close/>
                <a:moveTo>
                  <a:pt x="315" y="179"/>
                </a:moveTo>
                <a:cubicBezTo>
                  <a:pt x="315" y="172"/>
                  <a:pt x="314" y="167"/>
                  <a:pt x="314" y="164"/>
                </a:cubicBezTo>
                <a:cubicBezTo>
                  <a:pt x="314" y="160"/>
                  <a:pt x="313" y="158"/>
                  <a:pt x="312" y="156"/>
                </a:cubicBezTo>
                <a:cubicBezTo>
                  <a:pt x="311" y="154"/>
                  <a:pt x="309" y="153"/>
                  <a:pt x="306" y="153"/>
                </a:cubicBezTo>
                <a:cubicBezTo>
                  <a:pt x="303" y="153"/>
                  <a:pt x="301" y="154"/>
                  <a:pt x="300" y="156"/>
                </a:cubicBezTo>
                <a:cubicBezTo>
                  <a:pt x="299" y="158"/>
                  <a:pt x="298" y="161"/>
                  <a:pt x="298" y="164"/>
                </a:cubicBezTo>
                <a:cubicBezTo>
                  <a:pt x="297" y="167"/>
                  <a:pt x="297" y="173"/>
                  <a:pt x="297" y="179"/>
                </a:cubicBezTo>
                <a:cubicBezTo>
                  <a:pt x="297" y="186"/>
                  <a:pt x="297" y="192"/>
                  <a:pt x="298" y="195"/>
                </a:cubicBezTo>
                <a:cubicBezTo>
                  <a:pt x="298" y="198"/>
                  <a:pt x="299" y="201"/>
                  <a:pt x="300" y="202"/>
                </a:cubicBezTo>
                <a:cubicBezTo>
                  <a:pt x="301" y="204"/>
                  <a:pt x="303" y="205"/>
                  <a:pt x="306" y="205"/>
                </a:cubicBezTo>
                <a:cubicBezTo>
                  <a:pt x="309" y="205"/>
                  <a:pt x="311" y="204"/>
                  <a:pt x="312" y="202"/>
                </a:cubicBezTo>
                <a:cubicBezTo>
                  <a:pt x="313" y="201"/>
                  <a:pt x="314" y="198"/>
                  <a:pt x="314" y="195"/>
                </a:cubicBezTo>
                <a:cubicBezTo>
                  <a:pt x="314" y="192"/>
                  <a:pt x="315" y="187"/>
                  <a:pt x="315" y="179"/>
                </a:cubicBezTo>
                <a:close/>
                <a:moveTo>
                  <a:pt x="376" y="214"/>
                </a:moveTo>
                <a:lnTo>
                  <a:pt x="365" y="214"/>
                </a:lnTo>
                <a:lnTo>
                  <a:pt x="365" y="183"/>
                </a:lnTo>
                <a:lnTo>
                  <a:pt x="349" y="183"/>
                </a:lnTo>
                <a:lnTo>
                  <a:pt x="349" y="214"/>
                </a:lnTo>
                <a:lnTo>
                  <a:pt x="339" y="214"/>
                </a:lnTo>
                <a:lnTo>
                  <a:pt x="339" y="145"/>
                </a:lnTo>
                <a:lnTo>
                  <a:pt x="349" y="145"/>
                </a:lnTo>
                <a:lnTo>
                  <a:pt x="349" y="174"/>
                </a:lnTo>
                <a:lnTo>
                  <a:pt x="365" y="174"/>
                </a:lnTo>
                <a:lnTo>
                  <a:pt x="365" y="145"/>
                </a:lnTo>
                <a:lnTo>
                  <a:pt x="376" y="145"/>
                </a:lnTo>
                <a:lnTo>
                  <a:pt x="376" y="214"/>
                </a:lnTo>
                <a:close/>
              </a:path>
            </a:pathLst>
          </a:custGeom>
          <a:solidFill>
            <a:srgbClr val="2B2A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4" name="Группа 3"/>
          <p:cNvGrpSpPr/>
          <p:nvPr/>
        </p:nvGrpSpPr>
        <p:grpSpPr>
          <a:xfrm>
            <a:off x="2357654" y="4422465"/>
            <a:ext cx="374535" cy="175298"/>
            <a:chOff x="8817851" y="3193381"/>
            <a:chExt cx="395994" cy="185342"/>
          </a:xfrm>
        </p:grpSpPr>
        <p:sp>
          <p:nvSpPr>
            <p:cNvPr id="362" name="Скругленный прямоугольник 361"/>
            <p:cNvSpPr/>
            <p:nvPr/>
          </p:nvSpPr>
          <p:spPr>
            <a:xfrm flipH="1">
              <a:off x="8817851" y="3193381"/>
              <a:ext cx="182574" cy="185342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0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  <a:endParaRPr lang="ru-RU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70" name="Группа 69"/>
            <p:cNvGrpSpPr/>
            <p:nvPr/>
          </p:nvGrpSpPr>
          <p:grpSpPr>
            <a:xfrm>
              <a:off x="9033845" y="3196052"/>
              <a:ext cx="180000" cy="180000"/>
              <a:chOff x="7538582" y="3876246"/>
              <a:chExt cx="58738" cy="60325"/>
            </a:xfrm>
          </p:grpSpPr>
          <p:sp>
            <p:nvSpPr>
              <p:cNvPr id="367" name="Freeform 76"/>
              <p:cNvSpPr>
                <a:spLocks noEditPoints="1"/>
              </p:cNvSpPr>
              <p:nvPr/>
            </p:nvSpPr>
            <p:spPr bwMode="auto">
              <a:xfrm>
                <a:off x="7538582" y="3876246"/>
                <a:ext cx="58738" cy="60325"/>
              </a:xfrm>
              <a:custGeom>
                <a:avLst/>
                <a:gdLst>
                  <a:gd name="T0" fmla="*/ 1600 w 1600"/>
                  <a:gd name="T1" fmla="*/ 800 h 1600"/>
                  <a:gd name="T2" fmla="*/ 1600 w 1600"/>
                  <a:gd name="T3" fmla="*/ 1600 h 1600"/>
                  <a:gd name="T4" fmla="*/ 0 w 1600"/>
                  <a:gd name="T5" fmla="*/ 1600 h 1600"/>
                  <a:gd name="T6" fmla="*/ 0 w 1600"/>
                  <a:gd name="T7" fmla="*/ 0 h 1600"/>
                  <a:gd name="T8" fmla="*/ 1600 w 1600"/>
                  <a:gd name="T9" fmla="*/ 0 h 1600"/>
                  <a:gd name="T10" fmla="*/ 1600 w 1600"/>
                  <a:gd name="T11" fmla="*/ 800 h 1600"/>
                  <a:gd name="T12" fmla="*/ 1600 w 1600"/>
                  <a:gd name="T13" fmla="*/ 800 h 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00" h="1600">
                    <a:moveTo>
                      <a:pt x="1600" y="800"/>
                    </a:moveTo>
                    <a:lnTo>
                      <a:pt x="1600" y="1600"/>
                    </a:lnTo>
                    <a:lnTo>
                      <a:pt x="0" y="1600"/>
                    </a:lnTo>
                    <a:lnTo>
                      <a:pt x="0" y="0"/>
                    </a:lnTo>
                    <a:lnTo>
                      <a:pt x="1600" y="0"/>
                    </a:lnTo>
                    <a:lnTo>
                      <a:pt x="1600" y="800"/>
                    </a:lnTo>
                    <a:close/>
                    <a:moveTo>
                      <a:pt x="1600" y="800"/>
                    </a:move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5" name="Freeform 84"/>
              <p:cNvSpPr>
                <a:spLocks noEditPoints="1"/>
              </p:cNvSpPr>
              <p:nvPr/>
            </p:nvSpPr>
            <p:spPr bwMode="auto">
              <a:xfrm>
                <a:off x="7552869" y="3892121"/>
                <a:ext cx="30163" cy="28575"/>
              </a:xfrm>
              <a:custGeom>
                <a:avLst/>
                <a:gdLst>
                  <a:gd name="T0" fmla="*/ 534 w 800"/>
                  <a:gd name="T1" fmla="*/ 0 h 800"/>
                  <a:gd name="T2" fmla="*/ 267 w 800"/>
                  <a:gd name="T3" fmla="*/ 0 h 800"/>
                  <a:gd name="T4" fmla="*/ 267 w 800"/>
                  <a:gd name="T5" fmla="*/ 267 h 800"/>
                  <a:gd name="T6" fmla="*/ 0 w 800"/>
                  <a:gd name="T7" fmla="*/ 267 h 800"/>
                  <a:gd name="T8" fmla="*/ 0 w 800"/>
                  <a:gd name="T9" fmla="*/ 534 h 800"/>
                  <a:gd name="T10" fmla="*/ 267 w 800"/>
                  <a:gd name="T11" fmla="*/ 534 h 800"/>
                  <a:gd name="T12" fmla="*/ 267 w 800"/>
                  <a:gd name="T13" fmla="*/ 800 h 800"/>
                  <a:gd name="T14" fmla="*/ 534 w 800"/>
                  <a:gd name="T15" fmla="*/ 800 h 800"/>
                  <a:gd name="T16" fmla="*/ 534 w 800"/>
                  <a:gd name="T17" fmla="*/ 534 h 800"/>
                  <a:gd name="T18" fmla="*/ 800 w 800"/>
                  <a:gd name="T19" fmla="*/ 534 h 800"/>
                  <a:gd name="T20" fmla="*/ 800 w 800"/>
                  <a:gd name="T21" fmla="*/ 267 h 800"/>
                  <a:gd name="T22" fmla="*/ 534 w 800"/>
                  <a:gd name="T23" fmla="*/ 267 h 800"/>
                  <a:gd name="T24" fmla="*/ 534 w 800"/>
                  <a:gd name="T25" fmla="*/ 0 h 800"/>
                  <a:gd name="T26" fmla="*/ 534 w 800"/>
                  <a:gd name="T27" fmla="*/ 0 h 8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00" h="800">
                    <a:moveTo>
                      <a:pt x="534" y="0"/>
                    </a:moveTo>
                    <a:lnTo>
                      <a:pt x="267" y="0"/>
                    </a:lnTo>
                    <a:lnTo>
                      <a:pt x="267" y="267"/>
                    </a:lnTo>
                    <a:lnTo>
                      <a:pt x="0" y="267"/>
                    </a:lnTo>
                    <a:lnTo>
                      <a:pt x="0" y="534"/>
                    </a:lnTo>
                    <a:lnTo>
                      <a:pt x="267" y="534"/>
                    </a:lnTo>
                    <a:lnTo>
                      <a:pt x="267" y="800"/>
                    </a:lnTo>
                    <a:lnTo>
                      <a:pt x="534" y="800"/>
                    </a:lnTo>
                    <a:lnTo>
                      <a:pt x="534" y="534"/>
                    </a:lnTo>
                    <a:lnTo>
                      <a:pt x="800" y="534"/>
                    </a:lnTo>
                    <a:lnTo>
                      <a:pt x="800" y="267"/>
                    </a:lnTo>
                    <a:lnTo>
                      <a:pt x="534" y="267"/>
                    </a:lnTo>
                    <a:lnTo>
                      <a:pt x="534" y="0"/>
                    </a:lnTo>
                    <a:close/>
                    <a:moveTo>
                      <a:pt x="534" y="0"/>
                    </a:move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grpSp>
        <p:nvGrpSpPr>
          <p:cNvPr id="5" name="Группа 4"/>
          <p:cNvGrpSpPr/>
          <p:nvPr/>
        </p:nvGrpSpPr>
        <p:grpSpPr>
          <a:xfrm>
            <a:off x="5823797" y="4257196"/>
            <a:ext cx="2596305" cy="430887"/>
            <a:chOff x="6222738" y="4186409"/>
            <a:chExt cx="2745061" cy="455575"/>
          </a:xfrm>
        </p:grpSpPr>
        <p:grpSp>
          <p:nvGrpSpPr>
            <p:cNvPr id="442" name="Группа 441"/>
            <p:cNvGrpSpPr/>
            <p:nvPr/>
          </p:nvGrpSpPr>
          <p:grpSpPr>
            <a:xfrm>
              <a:off x="6222738" y="4319512"/>
              <a:ext cx="161625" cy="164680"/>
              <a:chOff x="7538582" y="3876246"/>
              <a:chExt cx="58738" cy="60325"/>
            </a:xfrm>
          </p:grpSpPr>
          <p:sp>
            <p:nvSpPr>
              <p:cNvPr id="443" name="Freeform 76"/>
              <p:cNvSpPr>
                <a:spLocks noEditPoints="1"/>
              </p:cNvSpPr>
              <p:nvPr/>
            </p:nvSpPr>
            <p:spPr bwMode="auto">
              <a:xfrm>
                <a:off x="7538582" y="3876246"/>
                <a:ext cx="58738" cy="60325"/>
              </a:xfrm>
              <a:custGeom>
                <a:avLst/>
                <a:gdLst>
                  <a:gd name="T0" fmla="*/ 1600 w 1600"/>
                  <a:gd name="T1" fmla="*/ 800 h 1600"/>
                  <a:gd name="T2" fmla="*/ 1600 w 1600"/>
                  <a:gd name="T3" fmla="*/ 1600 h 1600"/>
                  <a:gd name="T4" fmla="*/ 0 w 1600"/>
                  <a:gd name="T5" fmla="*/ 1600 h 1600"/>
                  <a:gd name="T6" fmla="*/ 0 w 1600"/>
                  <a:gd name="T7" fmla="*/ 0 h 1600"/>
                  <a:gd name="T8" fmla="*/ 1600 w 1600"/>
                  <a:gd name="T9" fmla="*/ 0 h 1600"/>
                  <a:gd name="T10" fmla="*/ 1600 w 1600"/>
                  <a:gd name="T11" fmla="*/ 800 h 1600"/>
                  <a:gd name="T12" fmla="*/ 1600 w 1600"/>
                  <a:gd name="T13" fmla="*/ 800 h 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00" h="1600">
                    <a:moveTo>
                      <a:pt x="1600" y="800"/>
                    </a:moveTo>
                    <a:lnTo>
                      <a:pt x="1600" y="1600"/>
                    </a:lnTo>
                    <a:lnTo>
                      <a:pt x="0" y="1600"/>
                    </a:lnTo>
                    <a:lnTo>
                      <a:pt x="0" y="0"/>
                    </a:lnTo>
                    <a:lnTo>
                      <a:pt x="1600" y="0"/>
                    </a:lnTo>
                    <a:lnTo>
                      <a:pt x="1600" y="800"/>
                    </a:lnTo>
                    <a:close/>
                    <a:moveTo>
                      <a:pt x="1600" y="800"/>
                    </a:move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4" name="Freeform 84"/>
              <p:cNvSpPr>
                <a:spLocks noEditPoints="1"/>
              </p:cNvSpPr>
              <p:nvPr/>
            </p:nvSpPr>
            <p:spPr bwMode="auto">
              <a:xfrm>
                <a:off x="7552869" y="3892121"/>
                <a:ext cx="30163" cy="28575"/>
              </a:xfrm>
              <a:custGeom>
                <a:avLst/>
                <a:gdLst>
                  <a:gd name="T0" fmla="*/ 534 w 800"/>
                  <a:gd name="T1" fmla="*/ 0 h 800"/>
                  <a:gd name="T2" fmla="*/ 267 w 800"/>
                  <a:gd name="T3" fmla="*/ 0 h 800"/>
                  <a:gd name="T4" fmla="*/ 267 w 800"/>
                  <a:gd name="T5" fmla="*/ 267 h 800"/>
                  <a:gd name="T6" fmla="*/ 0 w 800"/>
                  <a:gd name="T7" fmla="*/ 267 h 800"/>
                  <a:gd name="T8" fmla="*/ 0 w 800"/>
                  <a:gd name="T9" fmla="*/ 534 h 800"/>
                  <a:gd name="T10" fmla="*/ 267 w 800"/>
                  <a:gd name="T11" fmla="*/ 534 h 800"/>
                  <a:gd name="T12" fmla="*/ 267 w 800"/>
                  <a:gd name="T13" fmla="*/ 800 h 800"/>
                  <a:gd name="T14" fmla="*/ 534 w 800"/>
                  <a:gd name="T15" fmla="*/ 800 h 800"/>
                  <a:gd name="T16" fmla="*/ 534 w 800"/>
                  <a:gd name="T17" fmla="*/ 534 h 800"/>
                  <a:gd name="T18" fmla="*/ 800 w 800"/>
                  <a:gd name="T19" fmla="*/ 534 h 800"/>
                  <a:gd name="T20" fmla="*/ 800 w 800"/>
                  <a:gd name="T21" fmla="*/ 267 h 800"/>
                  <a:gd name="T22" fmla="*/ 534 w 800"/>
                  <a:gd name="T23" fmla="*/ 267 h 800"/>
                  <a:gd name="T24" fmla="*/ 534 w 800"/>
                  <a:gd name="T25" fmla="*/ 0 h 800"/>
                  <a:gd name="T26" fmla="*/ 534 w 800"/>
                  <a:gd name="T27" fmla="*/ 0 h 8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00" h="800">
                    <a:moveTo>
                      <a:pt x="534" y="0"/>
                    </a:moveTo>
                    <a:lnTo>
                      <a:pt x="267" y="0"/>
                    </a:lnTo>
                    <a:lnTo>
                      <a:pt x="267" y="267"/>
                    </a:lnTo>
                    <a:lnTo>
                      <a:pt x="0" y="267"/>
                    </a:lnTo>
                    <a:lnTo>
                      <a:pt x="0" y="534"/>
                    </a:lnTo>
                    <a:lnTo>
                      <a:pt x="267" y="534"/>
                    </a:lnTo>
                    <a:lnTo>
                      <a:pt x="267" y="800"/>
                    </a:lnTo>
                    <a:lnTo>
                      <a:pt x="534" y="800"/>
                    </a:lnTo>
                    <a:lnTo>
                      <a:pt x="534" y="534"/>
                    </a:lnTo>
                    <a:lnTo>
                      <a:pt x="800" y="534"/>
                    </a:lnTo>
                    <a:lnTo>
                      <a:pt x="800" y="267"/>
                    </a:lnTo>
                    <a:lnTo>
                      <a:pt x="534" y="267"/>
                    </a:lnTo>
                    <a:lnTo>
                      <a:pt x="534" y="0"/>
                    </a:lnTo>
                    <a:close/>
                    <a:moveTo>
                      <a:pt x="534" y="0"/>
                    </a:move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446" name="TextBox 445"/>
            <p:cNvSpPr txBox="1"/>
            <p:nvPr/>
          </p:nvSpPr>
          <p:spPr>
            <a:xfrm>
              <a:off x="6508963" y="4186409"/>
              <a:ext cx="2458836" cy="4555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1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Фельдшерско-акушерский пункт </a:t>
              </a:r>
              <a:endParaRPr lang="ru-RU" sz="11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76" name="Группа 375"/>
          <p:cNvGrpSpPr/>
          <p:nvPr/>
        </p:nvGrpSpPr>
        <p:grpSpPr>
          <a:xfrm>
            <a:off x="5345462" y="3136828"/>
            <a:ext cx="374535" cy="175298"/>
            <a:chOff x="8817851" y="3193381"/>
            <a:chExt cx="395994" cy="185342"/>
          </a:xfrm>
        </p:grpSpPr>
        <p:sp>
          <p:nvSpPr>
            <p:cNvPr id="377" name="Скругленный прямоугольник 376"/>
            <p:cNvSpPr/>
            <p:nvPr/>
          </p:nvSpPr>
          <p:spPr>
            <a:xfrm flipH="1">
              <a:off x="8817851" y="3193381"/>
              <a:ext cx="182574" cy="185342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0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ru-RU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378" name="Группа 377"/>
            <p:cNvGrpSpPr/>
            <p:nvPr/>
          </p:nvGrpSpPr>
          <p:grpSpPr>
            <a:xfrm>
              <a:off x="9033845" y="3196052"/>
              <a:ext cx="180000" cy="180000"/>
              <a:chOff x="7538582" y="3876246"/>
              <a:chExt cx="58738" cy="60325"/>
            </a:xfrm>
          </p:grpSpPr>
          <p:sp>
            <p:nvSpPr>
              <p:cNvPr id="379" name="Freeform 76"/>
              <p:cNvSpPr>
                <a:spLocks noEditPoints="1"/>
              </p:cNvSpPr>
              <p:nvPr/>
            </p:nvSpPr>
            <p:spPr bwMode="auto">
              <a:xfrm>
                <a:off x="7538582" y="3876246"/>
                <a:ext cx="58738" cy="60325"/>
              </a:xfrm>
              <a:custGeom>
                <a:avLst/>
                <a:gdLst>
                  <a:gd name="T0" fmla="*/ 1600 w 1600"/>
                  <a:gd name="T1" fmla="*/ 800 h 1600"/>
                  <a:gd name="T2" fmla="*/ 1600 w 1600"/>
                  <a:gd name="T3" fmla="*/ 1600 h 1600"/>
                  <a:gd name="T4" fmla="*/ 0 w 1600"/>
                  <a:gd name="T5" fmla="*/ 1600 h 1600"/>
                  <a:gd name="T6" fmla="*/ 0 w 1600"/>
                  <a:gd name="T7" fmla="*/ 0 h 1600"/>
                  <a:gd name="T8" fmla="*/ 1600 w 1600"/>
                  <a:gd name="T9" fmla="*/ 0 h 1600"/>
                  <a:gd name="T10" fmla="*/ 1600 w 1600"/>
                  <a:gd name="T11" fmla="*/ 800 h 1600"/>
                  <a:gd name="T12" fmla="*/ 1600 w 1600"/>
                  <a:gd name="T13" fmla="*/ 800 h 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00" h="1600">
                    <a:moveTo>
                      <a:pt x="1600" y="800"/>
                    </a:moveTo>
                    <a:lnTo>
                      <a:pt x="1600" y="1600"/>
                    </a:lnTo>
                    <a:lnTo>
                      <a:pt x="0" y="1600"/>
                    </a:lnTo>
                    <a:lnTo>
                      <a:pt x="0" y="0"/>
                    </a:lnTo>
                    <a:lnTo>
                      <a:pt x="1600" y="0"/>
                    </a:lnTo>
                    <a:lnTo>
                      <a:pt x="1600" y="800"/>
                    </a:lnTo>
                    <a:close/>
                    <a:moveTo>
                      <a:pt x="1600" y="800"/>
                    </a:move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0" name="Freeform 84"/>
              <p:cNvSpPr>
                <a:spLocks noEditPoints="1"/>
              </p:cNvSpPr>
              <p:nvPr/>
            </p:nvSpPr>
            <p:spPr bwMode="auto">
              <a:xfrm>
                <a:off x="7552869" y="3892121"/>
                <a:ext cx="30163" cy="28575"/>
              </a:xfrm>
              <a:custGeom>
                <a:avLst/>
                <a:gdLst>
                  <a:gd name="T0" fmla="*/ 534 w 800"/>
                  <a:gd name="T1" fmla="*/ 0 h 800"/>
                  <a:gd name="T2" fmla="*/ 267 w 800"/>
                  <a:gd name="T3" fmla="*/ 0 h 800"/>
                  <a:gd name="T4" fmla="*/ 267 w 800"/>
                  <a:gd name="T5" fmla="*/ 267 h 800"/>
                  <a:gd name="T6" fmla="*/ 0 w 800"/>
                  <a:gd name="T7" fmla="*/ 267 h 800"/>
                  <a:gd name="T8" fmla="*/ 0 w 800"/>
                  <a:gd name="T9" fmla="*/ 534 h 800"/>
                  <a:gd name="T10" fmla="*/ 267 w 800"/>
                  <a:gd name="T11" fmla="*/ 534 h 800"/>
                  <a:gd name="T12" fmla="*/ 267 w 800"/>
                  <a:gd name="T13" fmla="*/ 800 h 800"/>
                  <a:gd name="T14" fmla="*/ 534 w 800"/>
                  <a:gd name="T15" fmla="*/ 800 h 800"/>
                  <a:gd name="T16" fmla="*/ 534 w 800"/>
                  <a:gd name="T17" fmla="*/ 534 h 800"/>
                  <a:gd name="T18" fmla="*/ 800 w 800"/>
                  <a:gd name="T19" fmla="*/ 534 h 800"/>
                  <a:gd name="T20" fmla="*/ 800 w 800"/>
                  <a:gd name="T21" fmla="*/ 267 h 800"/>
                  <a:gd name="T22" fmla="*/ 534 w 800"/>
                  <a:gd name="T23" fmla="*/ 267 h 800"/>
                  <a:gd name="T24" fmla="*/ 534 w 800"/>
                  <a:gd name="T25" fmla="*/ 0 h 800"/>
                  <a:gd name="T26" fmla="*/ 534 w 800"/>
                  <a:gd name="T27" fmla="*/ 0 h 8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00" h="800">
                    <a:moveTo>
                      <a:pt x="534" y="0"/>
                    </a:moveTo>
                    <a:lnTo>
                      <a:pt x="267" y="0"/>
                    </a:lnTo>
                    <a:lnTo>
                      <a:pt x="267" y="267"/>
                    </a:lnTo>
                    <a:lnTo>
                      <a:pt x="0" y="267"/>
                    </a:lnTo>
                    <a:lnTo>
                      <a:pt x="0" y="534"/>
                    </a:lnTo>
                    <a:lnTo>
                      <a:pt x="267" y="534"/>
                    </a:lnTo>
                    <a:lnTo>
                      <a:pt x="267" y="800"/>
                    </a:lnTo>
                    <a:lnTo>
                      <a:pt x="534" y="800"/>
                    </a:lnTo>
                    <a:lnTo>
                      <a:pt x="534" y="534"/>
                    </a:lnTo>
                    <a:lnTo>
                      <a:pt x="800" y="534"/>
                    </a:lnTo>
                    <a:lnTo>
                      <a:pt x="800" y="267"/>
                    </a:lnTo>
                    <a:lnTo>
                      <a:pt x="534" y="267"/>
                    </a:lnTo>
                    <a:lnTo>
                      <a:pt x="534" y="0"/>
                    </a:lnTo>
                    <a:close/>
                    <a:moveTo>
                      <a:pt x="534" y="0"/>
                    </a:move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grpSp>
        <p:nvGrpSpPr>
          <p:cNvPr id="381" name="Группа 380"/>
          <p:cNvGrpSpPr/>
          <p:nvPr/>
        </p:nvGrpSpPr>
        <p:grpSpPr>
          <a:xfrm>
            <a:off x="1272295" y="2389376"/>
            <a:ext cx="374535" cy="175298"/>
            <a:chOff x="8817851" y="3193381"/>
            <a:chExt cx="395994" cy="185342"/>
          </a:xfrm>
        </p:grpSpPr>
        <p:sp>
          <p:nvSpPr>
            <p:cNvPr id="382" name="Скругленный прямоугольник 381"/>
            <p:cNvSpPr/>
            <p:nvPr/>
          </p:nvSpPr>
          <p:spPr>
            <a:xfrm flipH="1">
              <a:off x="8817851" y="3193381"/>
              <a:ext cx="182574" cy="185342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0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ru-RU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383" name="Группа 382"/>
            <p:cNvGrpSpPr/>
            <p:nvPr/>
          </p:nvGrpSpPr>
          <p:grpSpPr>
            <a:xfrm>
              <a:off x="9033845" y="3196052"/>
              <a:ext cx="180000" cy="180000"/>
              <a:chOff x="7538582" y="3876246"/>
              <a:chExt cx="58738" cy="60325"/>
            </a:xfrm>
          </p:grpSpPr>
          <p:sp>
            <p:nvSpPr>
              <p:cNvPr id="388" name="Freeform 76"/>
              <p:cNvSpPr>
                <a:spLocks noEditPoints="1"/>
              </p:cNvSpPr>
              <p:nvPr/>
            </p:nvSpPr>
            <p:spPr bwMode="auto">
              <a:xfrm>
                <a:off x="7538582" y="3876246"/>
                <a:ext cx="58738" cy="60325"/>
              </a:xfrm>
              <a:custGeom>
                <a:avLst/>
                <a:gdLst>
                  <a:gd name="T0" fmla="*/ 1600 w 1600"/>
                  <a:gd name="T1" fmla="*/ 800 h 1600"/>
                  <a:gd name="T2" fmla="*/ 1600 w 1600"/>
                  <a:gd name="T3" fmla="*/ 1600 h 1600"/>
                  <a:gd name="T4" fmla="*/ 0 w 1600"/>
                  <a:gd name="T5" fmla="*/ 1600 h 1600"/>
                  <a:gd name="T6" fmla="*/ 0 w 1600"/>
                  <a:gd name="T7" fmla="*/ 0 h 1600"/>
                  <a:gd name="T8" fmla="*/ 1600 w 1600"/>
                  <a:gd name="T9" fmla="*/ 0 h 1600"/>
                  <a:gd name="T10" fmla="*/ 1600 w 1600"/>
                  <a:gd name="T11" fmla="*/ 800 h 1600"/>
                  <a:gd name="T12" fmla="*/ 1600 w 1600"/>
                  <a:gd name="T13" fmla="*/ 800 h 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00" h="1600">
                    <a:moveTo>
                      <a:pt x="1600" y="800"/>
                    </a:moveTo>
                    <a:lnTo>
                      <a:pt x="1600" y="1600"/>
                    </a:lnTo>
                    <a:lnTo>
                      <a:pt x="0" y="1600"/>
                    </a:lnTo>
                    <a:lnTo>
                      <a:pt x="0" y="0"/>
                    </a:lnTo>
                    <a:lnTo>
                      <a:pt x="1600" y="0"/>
                    </a:lnTo>
                    <a:lnTo>
                      <a:pt x="1600" y="800"/>
                    </a:lnTo>
                    <a:close/>
                    <a:moveTo>
                      <a:pt x="1600" y="800"/>
                    </a:move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4" name="Freeform 84"/>
              <p:cNvSpPr>
                <a:spLocks noEditPoints="1"/>
              </p:cNvSpPr>
              <p:nvPr/>
            </p:nvSpPr>
            <p:spPr bwMode="auto">
              <a:xfrm>
                <a:off x="7552869" y="3892121"/>
                <a:ext cx="30163" cy="28575"/>
              </a:xfrm>
              <a:custGeom>
                <a:avLst/>
                <a:gdLst>
                  <a:gd name="T0" fmla="*/ 534 w 800"/>
                  <a:gd name="T1" fmla="*/ 0 h 800"/>
                  <a:gd name="T2" fmla="*/ 267 w 800"/>
                  <a:gd name="T3" fmla="*/ 0 h 800"/>
                  <a:gd name="T4" fmla="*/ 267 w 800"/>
                  <a:gd name="T5" fmla="*/ 267 h 800"/>
                  <a:gd name="T6" fmla="*/ 0 w 800"/>
                  <a:gd name="T7" fmla="*/ 267 h 800"/>
                  <a:gd name="T8" fmla="*/ 0 w 800"/>
                  <a:gd name="T9" fmla="*/ 534 h 800"/>
                  <a:gd name="T10" fmla="*/ 267 w 800"/>
                  <a:gd name="T11" fmla="*/ 534 h 800"/>
                  <a:gd name="T12" fmla="*/ 267 w 800"/>
                  <a:gd name="T13" fmla="*/ 800 h 800"/>
                  <a:gd name="T14" fmla="*/ 534 w 800"/>
                  <a:gd name="T15" fmla="*/ 800 h 800"/>
                  <a:gd name="T16" fmla="*/ 534 w 800"/>
                  <a:gd name="T17" fmla="*/ 534 h 800"/>
                  <a:gd name="T18" fmla="*/ 800 w 800"/>
                  <a:gd name="T19" fmla="*/ 534 h 800"/>
                  <a:gd name="T20" fmla="*/ 800 w 800"/>
                  <a:gd name="T21" fmla="*/ 267 h 800"/>
                  <a:gd name="T22" fmla="*/ 534 w 800"/>
                  <a:gd name="T23" fmla="*/ 267 h 800"/>
                  <a:gd name="T24" fmla="*/ 534 w 800"/>
                  <a:gd name="T25" fmla="*/ 0 h 800"/>
                  <a:gd name="T26" fmla="*/ 534 w 800"/>
                  <a:gd name="T27" fmla="*/ 0 h 8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00" h="800">
                    <a:moveTo>
                      <a:pt x="534" y="0"/>
                    </a:moveTo>
                    <a:lnTo>
                      <a:pt x="267" y="0"/>
                    </a:lnTo>
                    <a:lnTo>
                      <a:pt x="267" y="267"/>
                    </a:lnTo>
                    <a:lnTo>
                      <a:pt x="0" y="267"/>
                    </a:lnTo>
                    <a:lnTo>
                      <a:pt x="0" y="534"/>
                    </a:lnTo>
                    <a:lnTo>
                      <a:pt x="267" y="534"/>
                    </a:lnTo>
                    <a:lnTo>
                      <a:pt x="267" y="800"/>
                    </a:lnTo>
                    <a:lnTo>
                      <a:pt x="534" y="800"/>
                    </a:lnTo>
                    <a:lnTo>
                      <a:pt x="534" y="534"/>
                    </a:lnTo>
                    <a:lnTo>
                      <a:pt x="800" y="534"/>
                    </a:lnTo>
                    <a:lnTo>
                      <a:pt x="800" y="267"/>
                    </a:lnTo>
                    <a:lnTo>
                      <a:pt x="534" y="267"/>
                    </a:lnTo>
                    <a:lnTo>
                      <a:pt x="534" y="0"/>
                    </a:lnTo>
                    <a:close/>
                    <a:moveTo>
                      <a:pt x="534" y="0"/>
                    </a:move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grpSp>
        <p:nvGrpSpPr>
          <p:cNvPr id="395" name="Группа 394"/>
          <p:cNvGrpSpPr/>
          <p:nvPr/>
        </p:nvGrpSpPr>
        <p:grpSpPr>
          <a:xfrm>
            <a:off x="2358219" y="2142385"/>
            <a:ext cx="374535" cy="175298"/>
            <a:chOff x="8817851" y="3193381"/>
            <a:chExt cx="395994" cy="185342"/>
          </a:xfrm>
        </p:grpSpPr>
        <p:sp>
          <p:nvSpPr>
            <p:cNvPr id="396" name="Скругленный прямоугольник 395"/>
            <p:cNvSpPr/>
            <p:nvPr/>
          </p:nvSpPr>
          <p:spPr>
            <a:xfrm flipH="1">
              <a:off x="8817851" y="3193381"/>
              <a:ext cx="182574" cy="185342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0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ru-RU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397" name="Группа 396"/>
            <p:cNvGrpSpPr/>
            <p:nvPr/>
          </p:nvGrpSpPr>
          <p:grpSpPr>
            <a:xfrm>
              <a:off x="9033845" y="3196052"/>
              <a:ext cx="180000" cy="180000"/>
              <a:chOff x="7538582" y="3876246"/>
              <a:chExt cx="58738" cy="60325"/>
            </a:xfrm>
          </p:grpSpPr>
          <p:sp>
            <p:nvSpPr>
              <p:cNvPr id="399" name="Freeform 76"/>
              <p:cNvSpPr>
                <a:spLocks noEditPoints="1"/>
              </p:cNvSpPr>
              <p:nvPr/>
            </p:nvSpPr>
            <p:spPr bwMode="auto">
              <a:xfrm>
                <a:off x="7538582" y="3876246"/>
                <a:ext cx="58738" cy="60325"/>
              </a:xfrm>
              <a:custGeom>
                <a:avLst/>
                <a:gdLst>
                  <a:gd name="T0" fmla="*/ 1600 w 1600"/>
                  <a:gd name="T1" fmla="*/ 800 h 1600"/>
                  <a:gd name="T2" fmla="*/ 1600 w 1600"/>
                  <a:gd name="T3" fmla="*/ 1600 h 1600"/>
                  <a:gd name="T4" fmla="*/ 0 w 1600"/>
                  <a:gd name="T5" fmla="*/ 1600 h 1600"/>
                  <a:gd name="T6" fmla="*/ 0 w 1600"/>
                  <a:gd name="T7" fmla="*/ 0 h 1600"/>
                  <a:gd name="T8" fmla="*/ 1600 w 1600"/>
                  <a:gd name="T9" fmla="*/ 0 h 1600"/>
                  <a:gd name="T10" fmla="*/ 1600 w 1600"/>
                  <a:gd name="T11" fmla="*/ 800 h 1600"/>
                  <a:gd name="T12" fmla="*/ 1600 w 1600"/>
                  <a:gd name="T13" fmla="*/ 800 h 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00" h="1600">
                    <a:moveTo>
                      <a:pt x="1600" y="800"/>
                    </a:moveTo>
                    <a:lnTo>
                      <a:pt x="1600" y="1600"/>
                    </a:lnTo>
                    <a:lnTo>
                      <a:pt x="0" y="1600"/>
                    </a:lnTo>
                    <a:lnTo>
                      <a:pt x="0" y="0"/>
                    </a:lnTo>
                    <a:lnTo>
                      <a:pt x="1600" y="0"/>
                    </a:lnTo>
                    <a:lnTo>
                      <a:pt x="1600" y="800"/>
                    </a:lnTo>
                    <a:close/>
                    <a:moveTo>
                      <a:pt x="1600" y="800"/>
                    </a:move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1" name="Freeform 84"/>
              <p:cNvSpPr>
                <a:spLocks noEditPoints="1"/>
              </p:cNvSpPr>
              <p:nvPr/>
            </p:nvSpPr>
            <p:spPr bwMode="auto">
              <a:xfrm>
                <a:off x="7552869" y="3892121"/>
                <a:ext cx="30163" cy="28575"/>
              </a:xfrm>
              <a:custGeom>
                <a:avLst/>
                <a:gdLst>
                  <a:gd name="T0" fmla="*/ 534 w 800"/>
                  <a:gd name="T1" fmla="*/ 0 h 800"/>
                  <a:gd name="T2" fmla="*/ 267 w 800"/>
                  <a:gd name="T3" fmla="*/ 0 h 800"/>
                  <a:gd name="T4" fmla="*/ 267 w 800"/>
                  <a:gd name="T5" fmla="*/ 267 h 800"/>
                  <a:gd name="T6" fmla="*/ 0 w 800"/>
                  <a:gd name="T7" fmla="*/ 267 h 800"/>
                  <a:gd name="T8" fmla="*/ 0 w 800"/>
                  <a:gd name="T9" fmla="*/ 534 h 800"/>
                  <a:gd name="T10" fmla="*/ 267 w 800"/>
                  <a:gd name="T11" fmla="*/ 534 h 800"/>
                  <a:gd name="T12" fmla="*/ 267 w 800"/>
                  <a:gd name="T13" fmla="*/ 800 h 800"/>
                  <a:gd name="T14" fmla="*/ 534 w 800"/>
                  <a:gd name="T15" fmla="*/ 800 h 800"/>
                  <a:gd name="T16" fmla="*/ 534 w 800"/>
                  <a:gd name="T17" fmla="*/ 534 h 800"/>
                  <a:gd name="T18" fmla="*/ 800 w 800"/>
                  <a:gd name="T19" fmla="*/ 534 h 800"/>
                  <a:gd name="T20" fmla="*/ 800 w 800"/>
                  <a:gd name="T21" fmla="*/ 267 h 800"/>
                  <a:gd name="T22" fmla="*/ 534 w 800"/>
                  <a:gd name="T23" fmla="*/ 267 h 800"/>
                  <a:gd name="T24" fmla="*/ 534 w 800"/>
                  <a:gd name="T25" fmla="*/ 0 h 800"/>
                  <a:gd name="T26" fmla="*/ 534 w 800"/>
                  <a:gd name="T27" fmla="*/ 0 h 8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00" h="800">
                    <a:moveTo>
                      <a:pt x="534" y="0"/>
                    </a:moveTo>
                    <a:lnTo>
                      <a:pt x="267" y="0"/>
                    </a:lnTo>
                    <a:lnTo>
                      <a:pt x="267" y="267"/>
                    </a:lnTo>
                    <a:lnTo>
                      <a:pt x="0" y="267"/>
                    </a:lnTo>
                    <a:lnTo>
                      <a:pt x="0" y="534"/>
                    </a:lnTo>
                    <a:lnTo>
                      <a:pt x="267" y="534"/>
                    </a:lnTo>
                    <a:lnTo>
                      <a:pt x="267" y="800"/>
                    </a:lnTo>
                    <a:lnTo>
                      <a:pt x="534" y="800"/>
                    </a:lnTo>
                    <a:lnTo>
                      <a:pt x="534" y="534"/>
                    </a:lnTo>
                    <a:lnTo>
                      <a:pt x="800" y="534"/>
                    </a:lnTo>
                    <a:lnTo>
                      <a:pt x="800" y="267"/>
                    </a:lnTo>
                    <a:lnTo>
                      <a:pt x="534" y="267"/>
                    </a:lnTo>
                    <a:lnTo>
                      <a:pt x="534" y="0"/>
                    </a:lnTo>
                    <a:close/>
                    <a:moveTo>
                      <a:pt x="534" y="0"/>
                    </a:move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grpSp>
        <p:nvGrpSpPr>
          <p:cNvPr id="402" name="Группа 401"/>
          <p:cNvGrpSpPr/>
          <p:nvPr/>
        </p:nvGrpSpPr>
        <p:grpSpPr>
          <a:xfrm>
            <a:off x="4360610" y="2730546"/>
            <a:ext cx="374535" cy="175298"/>
            <a:chOff x="8817851" y="3193381"/>
            <a:chExt cx="395994" cy="185342"/>
          </a:xfrm>
        </p:grpSpPr>
        <p:sp>
          <p:nvSpPr>
            <p:cNvPr id="403" name="Скругленный прямоугольник 402"/>
            <p:cNvSpPr/>
            <p:nvPr/>
          </p:nvSpPr>
          <p:spPr>
            <a:xfrm flipH="1">
              <a:off x="8817851" y="3193381"/>
              <a:ext cx="182574" cy="185342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0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  <a:endParaRPr lang="ru-RU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404" name="Группа 403"/>
            <p:cNvGrpSpPr/>
            <p:nvPr/>
          </p:nvGrpSpPr>
          <p:grpSpPr>
            <a:xfrm>
              <a:off x="9033845" y="3196052"/>
              <a:ext cx="180000" cy="180000"/>
              <a:chOff x="7538582" y="3876246"/>
              <a:chExt cx="58738" cy="60325"/>
            </a:xfrm>
          </p:grpSpPr>
          <p:sp>
            <p:nvSpPr>
              <p:cNvPr id="406" name="Freeform 76"/>
              <p:cNvSpPr>
                <a:spLocks noEditPoints="1"/>
              </p:cNvSpPr>
              <p:nvPr/>
            </p:nvSpPr>
            <p:spPr bwMode="auto">
              <a:xfrm>
                <a:off x="7538582" y="3876246"/>
                <a:ext cx="58738" cy="60325"/>
              </a:xfrm>
              <a:custGeom>
                <a:avLst/>
                <a:gdLst>
                  <a:gd name="T0" fmla="*/ 1600 w 1600"/>
                  <a:gd name="T1" fmla="*/ 800 h 1600"/>
                  <a:gd name="T2" fmla="*/ 1600 w 1600"/>
                  <a:gd name="T3" fmla="*/ 1600 h 1600"/>
                  <a:gd name="T4" fmla="*/ 0 w 1600"/>
                  <a:gd name="T5" fmla="*/ 1600 h 1600"/>
                  <a:gd name="T6" fmla="*/ 0 w 1600"/>
                  <a:gd name="T7" fmla="*/ 0 h 1600"/>
                  <a:gd name="T8" fmla="*/ 1600 w 1600"/>
                  <a:gd name="T9" fmla="*/ 0 h 1600"/>
                  <a:gd name="T10" fmla="*/ 1600 w 1600"/>
                  <a:gd name="T11" fmla="*/ 800 h 1600"/>
                  <a:gd name="T12" fmla="*/ 1600 w 1600"/>
                  <a:gd name="T13" fmla="*/ 800 h 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00" h="1600">
                    <a:moveTo>
                      <a:pt x="1600" y="800"/>
                    </a:moveTo>
                    <a:lnTo>
                      <a:pt x="1600" y="1600"/>
                    </a:lnTo>
                    <a:lnTo>
                      <a:pt x="0" y="1600"/>
                    </a:lnTo>
                    <a:lnTo>
                      <a:pt x="0" y="0"/>
                    </a:lnTo>
                    <a:lnTo>
                      <a:pt x="1600" y="0"/>
                    </a:lnTo>
                    <a:lnTo>
                      <a:pt x="1600" y="800"/>
                    </a:lnTo>
                    <a:close/>
                    <a:moveTo>
                      <a:pt x="1600" y="800"/>
                    </a:move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8" name="Freeform 84"/>
              <p:cNvSpPr>
                <a:spLocks noEditPoints="1"/>
              </p:cNvSpPr>
              <p:nvPr/>
            </p:nvSpPr>
            <p:spPr bwMode="auto">
              <a:xfrm>
                <a:off x="7552869" y="3892121"/>
                <a:ext cx="30163" cy="28575"/>
              </a:xfrm>
              <a:custGeom>
                <a:avLst/>
                <a:gdLst>
                  <a:gd name="T0" fmla="*/ 534 w 800"/>
                  <a:gd name="T1" fmla="*/ 0 h 800"/>
                  <a:gd name="T2" fmla="*/ 267 w 800"/>
                  <a:gd name="T3" fmla="*/ 0 h 800"/>
                  <a:gd name="T4" fmla="*/ 267 w 800"/>
                  <a:gd name="T5" fmla="*/ 267 h 800"/>
                  <a:gd name="T6" fmla="*/ 0 w 800"/>
                  <a:gd name="T7" fmla="*/ 267 h 800"/>
                  <a:gd name="T8" fmla="*/ 0 w 800"/>
                  <a:gd name="T9" fmla="*/ 534 h 800"/>
                  <a:gd name="T10" fmla="*/ 267 w 800"/>
                  <a:gd name="T11" fmla="*/ 534 h 800"/>
                  <a:gd name="T12" fmla="*/ 267 w 800"/>
                  <a:gd name="T13" fmla="*/ 800 h 800"/>
                  <a:gd name="T14" fmla="*/ 534 w 800"/>
                  <a:gd name="T15" fmla="*/ 800 h 800"/>
                  <a:gd name="T16" fmla="*/ 534 w 800"/>
                  <a:gd name="T17" fmla="*/ 534 h 800"/>
                  <a:gd name="T18" fmla="*/ 800 w 800"/>
                  <a:gd name="T19" fmla="*/ 534 h 800"/>
                  <a:gd name="T20" fmla="*/ 800 w 800"/>
                  <a:gd name="T21" fmla="*/ 267 h 800"/>
                  <a:gd name="T22" fmla="*/ 534 w 800"/>
                  <a:gd name="T23" fmla="*/ 267 h 800"/>
                  <a:gd name="T24" fmla="*/ 534 w 800"/>
                  <a:gd name="T25" fmla="*/ 0 h 800"/>
                  <a:gd name="T26" fmla="*/ 534 w 800"/>
                  <a:gd name="T27" fmla="*/ 0 h 8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00" h="800">
                    <a:moveTo>
                      <a:pt x="534" y="0"/>
                    </a:moveTo>
                    <a:lnTo>
                      <a:pt x="267" y="0"/>
                    </a:lnTo>
                    <a:lnTo>
                      <a:pt x="267" y="267"/>
                    </a:lnTo>
                    <a:lnTo>
                      <a:pt x="0" y="267"/>
                    </a:lnTo>
                    <a:lnTo>
                      <a:pt x="0" y="534"/>
                    </a:lnTo>
                    <a:lnTo>
                      <a:pt x="267" y="534"/>
                    </a:lnTo>
                    <a:lnTo>
                      <a:pt x="267" y="800"/>
                    </a:lnTo>
                    <a:lnTo>
                      <a:pt x="534" y="800"/>
                    </a:lnTo>
                    <a:lnTo>
                      <a:pt x="534" y="534"/>
                    </a:lnTo>
                    <a:lnTo>
                      <a:pt x="800" y="534"/>
                    </a:lnTo>
                    <a:lnTo>
                      <a:pt x="800" y="267"/>
                    </a:lnTo>
                    <a:lnTo>
                      <a:pt x="534" y="267"/>
                    </a:lnTo>
                    <a:lnTo>
                      <a:pt x="534" y="0"/>
                    </a:lnTo>
                    <a:close/>
                    <a:moveTo>
                      <a:pt x="534" y="0"/>
                    </a:move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grpSp>
        <p:nvGrpSpPr>
          <p:cNvPr id="409" name="Группа 408"/>
          <p:cNvGrpSpPr/>
          <p:nvPr/>
        </p:nvGrpSpPr>
        <p:grpSpPr>
          <a:xfrm>
            <a:off x="1525694" y="3465920"/>
            <a:ext cx="374535" cy="175298"/>
            <a:chOff x="8817851" y="3193381"/>
            <a:chExt cx="395994" cy="185342"/>
          </a:xfrm>
        </p:grpSpPr>
        <p:sp>
          <p:nvSpPr>
            <p:cNvPr id="412" name="Скругленный прямоугольник 411"/>
            <p:cNvSpPr/>
            <p:nvPr/>
          </p:nvSpPr>
          <p:spPr>
            <a:xfrm flipH="1">
              <a:off x="8817851" y="3193381"/>
              <a:ext cx="182574" cy="185342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0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ru-RU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415" name="Группа 414"/>
            <p:cNvGrpSpPr/>
            <p:nvPr/>
          </p:nvGrpSpPr>
          <p:grpSpPr>
            <a:xfrm>
              <a:off x="9033845" y="3196052"/>
              <a:ext cx="180000" cy="180000"/>
              <a:chOff x="7538582" y="3876246"/>
              <a:chExt cx="58738" cy="60325"/>
            </a:xfrm>
          </p:grpSpPr>
          <p:sp>
            <p:nvSpPr>
              <p:cNvPr id="416" name="Freeform 76"/>
              <p:cNvSpPr>
                <a:spLocks noEditPoints="1"/>
              </p:cNvSpPr>
              <p:nvPr/>
            </p:nvSpPr>
            <p:spPr bwMode="auto">
              <a:xfrm>
                <a:off x="7538582" y="3876246"/>
                <a:ext cx="58738" cy="60325"/>
              </a:xfrm>
              <a:custGeom>
                <a:avLst/>
                <a:gdLst>
                  <a:gd name="T0" fmla="*/ 1600 w 1600"/>
                  <a:gd name="T1" fmla="*/ 800 h 1600"/>
                  <a:gd name="T2" fmla="*/ 1600 w 1600"/>
                  <a:gd name="T3" fmla="*/ 1600 h 1600"/>
                  <a:gd name="T4" fmla="*/ 0 w 1600"/>
                  <a:gd name="T5" fmla="*/ 1600 h 1600"/>
                  <a:gd name="T6" fmla="*/ 0 w 1600"/>
                  <a:gd name="T7" fmla="*/ 0 h 1600"/>
                  <a:gd name="T8" fmla="*/ 1600 w 1600"/>
                  <a:gd name="T9" fmla="*/ 0 h 1600"/>
                  <a:gd name="T10" fmla="*/ 1600 w 1600"/>
                  <a:gd name="T11" fmla="*/ 800 h 1600"/>
                  <a:gd name="T12" fmla="*/ 1600 w 1600"/>
                  <a:gd name="T13" fmla="*/ 800 h 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00" h="1600">
                    <a:moveTo>
                      <a:pt x="1600" y="800"/>
                    </a:moveTo>
                    <a:lnTo>
                      <a:pt x="1600" y="1600"/>
                    </a:lnTo>
                    <a:lnTo>
                      <a:pt x="0" y="1600"/>
                    </a:lnTo>
                    <a:lnTo>
                      <a:pt x="0" y="0"/>
                    </a:lnTo>
                    <a:lnTo>
                      <a:pt x="1600" y="0"/>
                    </a:lnTo>
                    <a:lnTo>
                      <a:pt x="1600" y="800"/>
                    </a:lnTo>
                    <a:close/>
                    <a:moveTo>
                      <a:pt x="1600" y="800"/>
                    </a:move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7" name="Freeform 84"/>
              <p:cNvSpPr>
                <a:spLocks noEditPoints="1"/>
              </p:cNvSpPr>
              <p:nvPr/>
            </p:nvSpPr>
            <p:spPr bwMode="auto">
              <a:xfrm>
                <a:off x="7552869" y="3892121"/>
                <a:ext cx="30163" cy="28575"/>
              </a:xfrm>
              <a:custGeom>
                <a:avLst/>
                <a:gdLst>
                  <a:gd name="T0" fmla="*/ 534 w 800"/>
                  <a:gd name="T1" fmla="*/ 0 h 800"/>
                  <a:gd name="T2" fmla="*/ 267 w 800"/>
                  <a:gd name="T3" fmla="*/ 0 h 800"/>
                  <a:gd name="T4" fmla="*/ 267 w 800"/>
                  <a:gd name="T5" fmla="*/ 267 h 800"/>
                  <a:gd name="T6" fmla="*/ 0 w 800"/>
                  <a:gd name="T7" fmla="*/ 267 h 800"/>
                  <a:gd name="T8" fmla="*/ 0 w 800"/>
                  <a:gd name="T9" fmla="*/ 534 h 800"/>
                  <a:gd name="T10" fmla="*/ 267 w 800"/>
                  <a:gd name="T11" fmla="*/ 534 h 800"/>
                  <a:gd name="T12" fmla="*/ 267 w 800"/>
                  <a:gd name="T13" fmla="*/ 800 h 800"/>
                  <a:gd name="T14" fmla="*/ 534 w 800"/>
                  <a:gd name="T15" fmla="*/ 800 h 800"/>
                  <a:gd name="T16" fmla="*/ 534 w 800"/>
                  <a:gd name="T17" fmla="*/ 534 h 800"/>
                  <a:gd name="T18" fmla="*/ 800 w 800"/>
                  <a:gd name="T19" fmla="*/ 534 h 800"/>
                  <a:gd name="T20" fmla="*/ 800 w 800"/>
                  <a:gd name="T21" fmla="*/ 267 h 800"/>
                  <a:gd name="T22" fmla="*/ 534 w 800"/>
                  <a:gd name="T23" fmla="*/ 267 h 800"/>
                  <a:gd name="T24" fmla="*/ 534 w 800"/>
                  <a:gd name="T25" fmla="*/ 0 h 800"/>
                  <a:gd name="T26" fmla="*/ 534 w 800"/>
                  <a:gd name="T27" fmla="*/ 0 h 8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00" h="800">
                    <a:moveTo>
                      <a:pt x="534" y="0"/>
                    </a:moveTo>
                    <a:lnTo>
                      <a:pt x="267" y="0"/>
                    </a:lnTo>
                    <a:lnTo>
                      <a:pt x="267" y="267"/>
                    </a:lnTo>
                    <a:lnTo>
                      <a:pt x="0" y="267"/>
                    </a:lnTo>
                    <a:lnTo>
                      <a:pt x="0" y="534"/>
                    </a:lnTo>
                    <a:lnTo>
                      <a:pt x="267" y="534"/>
                    </a:lnTo>
                    <a:lnTo>
                      <a:pt x="267" y="800"/>
                    </a:lnTo>
                    <a:lnTo>
                      <a:pt x="534" y="800"/>
                    </a:lnTo>
                    <a:lnTo>
                      <a:pt x="534" y="534"/>
                    </a:lnTo>
                    <a:lnTo>
                      <a:pt x="800" y="534"/>
                    </a:lnTo>
                    <a:lnTo>
                      <a:pt x="800" y="267"/>
                    </a:lnTo>
                    <a:lnTo>
                      <a:pt x="534" y="267"/>
                    </a:lnTo>
                    <a:lnTo>
                      <a:pt x="534" y="0"/>
                    </a:lnTo>
                    <a:close/>
                    <a:moveTo>
                      <a:pt x="534" y="0"/>
                    </a:move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grpSp>
        <p:nvGrpSpPr>
          <p:cNvPr id="418" name="Группа 417"/>
          <p:cNvGrpSpPr/>
          <p:nvPr/>
        </p:nvGrpSpPr>
        <p:grpSpPr>
          <a:xfrm>
            <a:off x="3589043" y="4451240"/>
            <a:ext cx="374535" cy="175298"/>
            <a:chOff x="8817851" y="3193381"/>
            <a:chExt cx="395994" cy="185342"/>
          </a:xfrm>
        </p:grpSpPr>
        <p:sp>
          <p:nvSpPr>
            <p:cNvPr id="419" name="Скругленный прямоугольник 418"/>
            <p:cNvSpPr/>
            <p:nvPr/>
          </p:nvSpPr>
          <p:spPr>
            <a:xfrm flipH="1">
              <a:off x="8817851" y="3193381"/>
              <a:ext cx="182574" cy="185342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0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ru-RU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420" name="Группа 419"/>
            <p:cNvGrpSpPr/>
            <p:nvPr/>
          </p:nvGrpSpPr>
          <p:grpSpPr>
            <a:xfrm>
              <a:off x="9033845" y="3196052"/>
              <a:ext cx="180000" cy="180000"/>
              <a:chOff x="7538582" y="3876246"/>
              <a:chExt cx="58738" cy="60325"/>
            </a:xfrm>
          </p:grpSpPr>
          <p:sp>
            <p:nvSpPr>
              <p:cNvPr id="421" name="Freeform 76"/>
              <p:cNvSpPr>
                <a:spLocks noEditPoints="1"/>
              </p:cNvSpPr>
              <p:nvPr/>
            </p:nvSpPr>
            <p:spPr bwMode="auto">
              <a:xfrm>
                <a:off x="7538582" y="3876246"/>
                <a:ext cx="58738" cy="60325"/>
              </a:xfrm>
              <a:custGeom>
                <a:avLst/>
                <a:gdLst>
                  <a:gd name="T0" fmla="*/ 1600 w 1600"/>
                  <a:gd name="T1" fmla="*/ 800 h 1600"/>
                  <a:gd name="T2" fmla="*/ 1600 w 1600"/>
                  <a:gd name="T3" fmla="*/ 1600 h 1600"/>
                  <a:gd name="T4" fmla="*/ 0 w 1600"/>
                  <a:gd name="T5" fmla="*/ 1600 h 1600"/>
                  <a:gd name="T6" fmla="*/ 0 w 1600"/>
                  <a:gd name="T7" fmla="*/ 0 h 1600"/>
                  <a:gd name="T8" fmla="*/ 1600 w 1600"/>
                  <a:gd name="T9" fmla="*/ 0 h 1600"/>
                  <a:gd name="T10" fmla="*/ 1600 w 1600"/>
                  <a:gd name="T11" fmla="*/ 800 h 1600"/>
                  <a:gd name="T12" fmla="*/ 1600 w 1600"/>
                  <a:gd name="T13" fmla="*/ 800 h 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00" h="1600">
                    <a:moveTo>
                      <a:pt x="1600" y="800"/>
                    </a:moveTo>
                    <a:lnTo>
                      <a:pt x="1600" y="1600"/>
                    </a:lnTo>
                    <a:lnTo>
                      <a:pt x="0" y="1600"/>
                    </a:lnTo>
                    <a:lnTo>
                      <a:pt x="0" y="0"/>
                    </a:lnTo>
                    <a:lnTo>
                      <a:pt x="1600" y="0"/>
                    </a:lnTo>
                    <a:lnTo>
                      <a:pt x="1600" y="800"/>
                    </a:lnTo>
                    <a:close/>
                    <a:moveTo>
                      <a:pt x="1600" y="800"/>
                    </a:move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2" name="Freeform 84"/>
              <p:cNvSpPr>
                <a:spLocks noEditPoints="1"/>
              </p:cNvSpPr>
              <p:nvPr/>
            </p:nvSpPr>
            <p:spPr bwMode="auto">
              <a:xfrm>
                <a:off x="7552869" y="3892121"/>
                <a:ext cx="30163" cy="28575"/>
              </a:xfrm>
              <a:custGeom>
                <a:avLst/>
                <a:gdLst>
                  <a:gd name="T0" fmla="*/ 534 w 800"/>
                  <a:gd name="T1" fmla="*/ 0 h 800"/>
                  <a:gd name="T2" fmla="*/ 267 w 800"/>
                  <a:gd name="T3" fmla="*/ 0 h 800"/>
                  <a:gd name="T4" fmla="*/ 267 w 800"/>
                  <a:gd name="T5" fmla="*/ 267 h 800"/>
                  <a:gd name="T6" fmla="*/ 0 w 800"/>
                  <a:gd name="T7" fmla="*/ 267 h 800"/>
                  <a:gd name="T8" fmla="*/ 0 w 800"/>
                  <a:gd name="T9" fmla="*/ 534 h 800"/>
                  <a:gd name="T10" fmla="*/ 267 w 800"/>
                  <a:gd name="T11" fmla="*/ 534 h 800"/>
                  <a:gd name="T12" fmla="*/ 267 w 800"/>
                  <a:gd name="T13" fmla="*/ 800 h 800"/>
                  <a:gd name="T14" fmla="*/ 534 w 800"/>
                  <a:gd name="T15" fmla="*/ 800 h 800"/>
                  <a:gd name="T16" fmla="*/ 534 w 800"/>
                  <a:gd name="T17" fmla="*/ 534 h 800"/>
                  <a:gd name="T18" fmla="*/ 800 w 800"/>
                  <a:gd name="T19" fmla="*/ 534 h 800"/>
                  <a:gd name="T20" fmla="*/ 800 w 800"/>
                  <a:gd name="T21" fmla="*/ 267 h 800"/>
                  <a:gd name="T22" fmla="*/ 534 w 800"/>
                  <a:gd name="T23" fmla="*/ 267 h 800"/>
                  <a:gd name="T24" fmla="*/ 534 w 800"/>
                  <a:gd name="T25" fmla="*/ 0 h 800"/>
                  <a:gd name="T26" fmla="*/ 534 w 800"/>
                  <a:gd name="T27" fmla="*/ 0 h 8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00" h="800">
                    <a:moveTo>
                      <a:pt x="534" y="0"/>
                    </a:moveTo>
                    <a:lnTo>
                      <a:pt x="267" y="0"/>
                    </a:lnTo>
                    <a:lnTo>
                      <a:pt x="267" y="267"/>
                    </a:lnTo>
                    <a:lnTo>
                      <a:pt x="0" y="267"/>
                    </a:lnTo>
                    <a:lnTo>
                      <a:pt x="0" y="534"/>
                    </a:lnTo>
                    <a:lnTo>
                      <a:pt x="267" y="534"/>
                    </a:lnTo>
                    <a:lnTo>
                      <a:pt x="267" y="800"/>
                    </a:lnTo>
                    <a:lnTo>
                      <a:pt x="534" y="800"/>
                    </a:lnTo>
                    <a:lnTo>
                      <a:pt x="534" y="534"/>
                    </a:lnTo>
                    <a:lnTo>
                      <a:pt x="800" y="534"/>
                    </a:lnTo>
                    <a:lnTo>
                      <a:pt x="800" y="267"/>
                    </a:lnTo>
                    <a:lnTo>
                      <a:pt x="534" y="267"/>
                    </a:lnTo>
                    <a:lnTo>
                      <a:pt x="534" y="0"/>
                    </a:lnTo>
                    <a:close/>
                    <a:moveTo>
                      <a:pt x="534" y="0"/>
                    </a:move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grpSp>
        <p:nvGrpSpPr>
          <p:cNvPr id="440" name="Группа 439"/>
          <p:cNvGrpSpPr/>
          <p:nvPr/>
        </p:nvGrpSpPr>
        <p:grpSpPr>
          <a:xfrm>
            <a:off x="4569754" y="1476415"/>
            <a:ext cx="374535" cy="175298"/>
            <a:chOff x="8817851" y="3193381"/>
            <a:chExt cx="395994" cy="185342"/>
          </a:xfrm>
        </p:grpSpPr>
        <p:sp>
          <p:nvSpPr>
            <p:cNvPr id="441" name="Скругленный прямоугольник 440"/>
            <p:cNvSpPr/>
            <p:nvPr/>
          </p:nvSpPr>
          <p:spPr>
            <a:xfrm flipH="1">
              <a:off x="8817851" y="3193381"/>
              <a:ext cx="182574" cy="185342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0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ru-RU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445" name="Группа 444"/>
            <p:cNvGrpSpPr/>
            <p:nvPr/>
          </p:nvGrpSpPr>
          <p:grpSpPr>
            <a:xfrm>
              <a:off x="9033845" y="3196052"/>
              <a:ext cx="180000" cy="180000"/>
              <a:chOff x="7538582" y="3876246"/>
              <a:chExt cx="58738" cy="60325"/>
            </a:xfrm>
          </p:grpSpPr>
          <p:sp>
            <p:nvSpPr>
              <p:cNvPr id="447" name="Freeform 76"/>
              <p:cNvSpPr>
                <a:spLocks noEditPoints="1"/>
              </p:cNvSpPr>
              <p:nvPr/>
            </p:nvSpPr>
            <p:spPr bwMode="auto">
              <a:xfrm>
                <a:off x="7538582" y="3876246"/>
                <a:ext cx="58738" cy="60325"/>
              </a:xfrm>
              <a:custGeom>
                <a:avLst/>
                <a:gdLst>
                  <a:gd name="T0" fmla="*/ 1600 w 1600"/>
                  <a:gd name="T1" fmla="*/ 800 h 1600"/>
                  <a:gd name="T2" fmla="*/ 1600 w 1600"/>
                  <a:gd name="T3" fmla="*/ 1600 h 1600"/>
                  <a:gd name="T4" fmla="*/ 0 w 1600"/>
                  <a:gd name="T5" fmla="*/ 1600 h 1600"/>
                  <a:gd name="T6" fmla="*/ 0 w 1600"/>
                  <a:gd name="T7" fmla="*/ 0 h 1600"/>
                  <a:gd name="T8" fmla="*/ 1600 w 1600"/>
                  <a:gd name="T9" fmla="*/ 0 h 1600"/>
                  <a:gd name="T10" fmla="*/ 1600 w 1600"/>
                  <a:gd name="T11" fmla="*/ 800 h 1600"/>
                  <a:gd name="T12" fmla="*/ 1600 w 1600"/>
                  <a:gd name="T13" fmla="*/ 800 h 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00" h="1600">
                    <a:moveTo>
                      <a:pt x="1600" y="800"/>
                    </a:moveTo>
                    <a:lnTo>
                      <a:pt x="1600" y="1600"/>
                    </a:lnTo>
                    <a:lnTo>
                      <a:pt x="0" y="1600"/>
                    </a:lnTo>
                    <a:lnTo>
                      <a:pt x="0" y="0"/>
                    </a:lnTo>
                    <a:lnTo>
                      <a:pt x="1600" y="0"/>
                    </a:lnTo>
                    <a:lnTo>
                      <a:pt x="1600" y="800"/>
                    </a:lnTo>
                    <a:close/>
                    <a:moveTo>
                      <a:pt x="1600" y="800"/>
                    </a:move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8" name="Freeform 84"/>
              <p:cNvSpPr>
                <a:spLocks noEditPoints="1"/>
              </p:cNvSpPr>
              <p:nvPr/>
            </p:nvSpPr>
            <p:spPr bwMode="auto">
              <a:xfrm>
                <a:off x="7552869" y="3892121"/>
                <a:ext cx="30163" cy="28575"/>
              </a:xfrm>
              <a:custGeom>
                <a:avLst/>
                <a:gdLst>
                  <a:gd name="T0" fmla="*/ 534 w 800"/>
                  <a:gd name="T1" fmla="*/ 0 h 800"/>
                  <a:gd name="T2" fmla="*/ 267 w 800"/>
                  <a:gd name="T3" fmla="*/ 0 h 800"/>
                  <a:gd name="T4" fmla="*/ 267 w 800"/>
                  <a:gd name="T5" fmla="*/ 267 h 800"/>
                  <a:gd name="T6" fmla="*/ 0 w 800"/>
                  <a:gd name="T7" fmla="*/ 267 h 800"/>
                  <a:gd name="T8" fmla="*/ 0 w 800"/>
                  <a:gd name="T9" fmla="*/ 534 h 800"/>
                  <a:gd name="T10" fmla="*/ 267 w 800"/>
                  <a:gd name="T11" fmla="*/ 534 h 800"/>
                  <a:gd name="T12" fmla="*/ 267 w 800"/>
                  <a:gd name="T13" fmla="*/ 800 h 800"/>
                  <a:gd name="T14" fmla="*/ 534 w 800"/>
                  <a:gd name="T15" fmla="*/ 800 h 800"/>
                  <a:gd name="T16" fmla="*/ 534 w 800"/>
                  <a:gd name="T17" fmla="*/ 534 h 800"/>
                  <a:gd name="T18" fmla="*/ 800 w 800"/>
                  <a:gd name="T19" fmla="*/ 534 h 800"/>
                  <a:gd name="T20" fmla="*/ 800 w 800"/>
                  <a:gd name="T21" fmla="*/ 267 h 800"/>
                  <a:gd name="T22" fmla="*/ 534 w 800"/>
                  <a:gd name="T23" fmla="*/ 267 h 800"/>
                  <a:gd name="T24" fmla="*/ 534 w 800"/>
                  <a:gd name="T25" fmla="*/ 0 h 800"/>
                  <a:gd name="T26" fmla="*/ 534 w 800"/>
                  <a:gd name="T27" fmla="*/ 0 h 8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00" h="800">
                    <a:moveTo>
                      <a:pt x="534" y="0"/>
                    </a:moveTo>
                    <a:lnTo>
                      <a:pt x="267" y="0"/>
                    </a:lnTo>
                    <a:lnTo>
                      <a:pt x="267" y="267"/>
                    </a:lnTo>
                    <a:lnTo>
                      <a:pt x="0" y="267"/>
                    </a:lnTo>
                    <a:lnTo>
                      <a:pt x="0" y="534"/>
                    </a:lnTo>
                    <a:lnTo>
                      <a:pt x="267" y="534"/>
                    </a:lnTo>
                    <a:lnTo>
                      <a:pt x="267" y="800"/>
                    </a:lnTo>
                    <a:lnTo>
                      <a:pt x="534" y="800"/>
                    </a:lnTo>
                    <a:lnTo>
                      <a:pt x="534" y="534"/>
                    </a:lnTo>
                    <a:lnTo>
                      <a:pt x="800" y="534"/>
                    </a:lnTo>
                    <a:lnTo>
                      <a:pt x="800" y="267"/>
                    </a:lnTo>
                    <a:lnTo>
                      <a:pt x="534" y="267"/>
                    </a:lnTo>
                    <a:lnTo>
                      <a:pt x="534" y="0"/>
                    </a:lnTo>
                    <a:close/>
                    <a:moveTo>
                      <a:pt x="534" y="0"/>
                    </a:move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grpSp>
        <p:nvGrpSpPr>
          <p:cNvPr id="454" name="Группа 453"/>
          <p:cNvGrpSpPr/>
          <p:nvPr/>
        </p:nvGrpSpPr>
        <p:grpSpPr>
          <a:xfrm>
            <a:off x="1102050" y="3977713"/>
            <a:ext cx="374535" cy="175298"/>
            <a:chOff x="8817851" y="3193381"/>
            <a:chExt cx="395994" cy="185342"/>
          </a:xfrm>
        </p:grpSpPr>
        <p:sp>
          <p:nvSpPr>
            <p:cNvPr id="455" name="Скругленный прямоугольник 454"/>
            <p:cNvSpPr/>
            <p:nvPr/>
          </p:nvSpPr>
          <p:spPr>
            <a:xfrm flipH="1">
              <a:off x="8817851" y="3193381"/>
              <a:ext cx="182574" cy="185342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0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ru-RU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457" name="Группа 456"/>
            <p:cNvGrpSpPr/>
            <p:nvPr/>
          </p:nvGrpSpPr>
          <p:grpSpPr>
            <a:xfrm>
              <a:off x="9033845" y="3196052"/>
              <a:ext cx="180000" cy="180000"/>
              <a:chOff x="7538582" y="3876246"/>
              <a:chExt cx="58738" cy="60325"/>
            </a:xfrm>
          </p:grpSpPr>
          <p:sp>
            <p:nvSpPr>
              <p:cNvPr id="458" name="Freeform 76"/>
              <p:cNvSpPr>
                <a:spLocks noEditPoints="1"/>
              </p:cNvSpPr>
              <p:nvPr/>
            </p:nvSpPr>
            <p:spPr bwMode="auto">
              <a:xfrm>
                <a:off x="7538582" y="3876246"/>
                <a:ext cx="58738" cy="60325"/>
              </a:xfrm>
              <a:custGeom>
                <a:avLst/>
                <a:gdLst>
                  <a:gd name="T0" fmla="*/ 1600 w 1600"/>
                  <a:gd name="T1" fmla="*/ 800 h 1600"/>
                  <a:gd name="T2" fmla="*/ 1600 w 1600"/>
                  <a:gd name="T3" fmla="*/ 1600 h 1600"/>
                  <a:gd name="T4" fmla="*/ 0 w 1600"/>
                  <a:gd name="T5" fmla="*/ 1600 h 1600"/>
                  <a:gd name="T6" fmla="*/ 0 w 1600"/>
                  <a:gd name="T7" fmla="*/ 0 h 1600"/>
                  <a:gd name="T8" fmla="*/ 1600 w 1600"/>
                  <a:gd name="T9" fmla="*/ 0 h 1600"/>
                  <a:gd name="T10" fmla="*/ 1600 w 1600"/>
                  <a:gd name="T11" fmla="*/ 800 h 1600"/>
                  <a:gd name="T12" fmla="*/ 1600 w 1600"/>
                  <a:gd name="T13" fmla="*/ 800 h 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00" h="1600">
                    <a:moveTo>
                      <a:pt x="1600" y="800"/>
                    </a:moveTo>
                    <a:lnTo>
                      <a:pt x="1600" y="1600"/>
                    </a:lnTo>
                    <a:lnTo>
                      <a:pt x="0" y="1600"/>
                    </a:lnTo>
                    <a:lnTo>
                      <a:pt x="0" y="0"/>
                    </a:lnTo>
                    <a:lnTo>
                      <a:pt x="1600" y="0"/>
                    </a:lnTo>
                    <a:lnTo>
                      <a:pt x="1600" y="800"/>
                    </a:lnTo>
                    <a:close/>
                    <a:moveTo>
                      <a:pt x="1600" y="800"/>
                    </a:move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9" name="Freeform 84"/>
              <p:cNvSpPr>
                <a:spLocks noEditPoints="1"/>
              </p:cNvSpPr>
              <p:nvPr/>
            </p:nvSpPr>
            <p:spPr bwMode="auto">
              <a:xfrm>
                <a:off x="7552869" y="3892121"/>
                <a:ext cx="30163" cy="28575"/>
              </a:xfrm>
              <a:custGeom>
                <a:avLst/>
                <a:gdLst>
                  <a:gd name="T0" fmla="*/ 534 w 800"/>
                  <a:gd name="T1" fmla="*/ 0 h 800"/>
                  <a:gd name="T2" fmla="*/ 267 w 800"/>
                  <a:gd name="T3" fmla="*/ 0 h 800"/>
                  <a:gd name="T4" fmla="*/ 267 w 800"/>
                  <a:gd name="T5" fmla="*/ 267 h 800"/>
                  <a:gd name="T6" fmla="*/ 0 w 800"/>
                  <a:gd name="T7" fmla="*/ 267 h 800"/>
                  <a:gd name="T8" fmla="*/ 0 w 800"/>
                  <a:gd name="T9" fmla="*/ 534 h 800"/>
                  <a:gd name="T10" fmla="*/ 267 w 800"/>
                  <a:gd name="T11" fmla="*/ 534 h 800"/>
                  <a:gd name="T12" fmla="*/ 267 w 800"/>
                  <a:gd name="T13" fmla="*/ 800 h 800"/>
                  <a:gd name="T14" fmla="*/ 534 w 800"/>
                  <a:gd name="T15" fmla="*/ 800 h 800"/>
                  <a:gd name="T16" fmla="*/ 534 w 800"/>
                  <a:gd name="T17" fmla="*/ 534 h 800"/>
                  <a:gd name="T18" fmla="*/ 800 w 800"/>
                  <a:gd name="T19" fmla="*/ 534 h 800"/>
                  <a:gd name="T20" fmla="*/ 800 w 800"/>
                  <a:gd name="T21" fmla="*/ 267 h 800"/>
                  <a:gd name="T22" fmla="*/ 534 w 800"/>
                  <a:gd name="T23" fmla="*/ 267 h 800"/>
                  <a:gd name="T24" fmla="*/ 534 w 800"/>
                  <a:gd name="T25" fmla="*/ 0 h 800"/>
                  <a:gd name="T26" fmla="*/ 534 w 800"/>
                  <a:gd name="T27" fmla="*/ 0 h 8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00" h="800">
                    <a:moveTo>
                      <a:pt x="534" y="0"/>
                    </a:moveTo>
                    <a:lnTo>
                      <a:pt x="267" y="0"/>
                    </a:lnTo>
                    <a:lnTo>
                      <a:pt x="267" y="267"/>
                    </a:lnTo>
                    <a:lnTo>
                      <a:pt x="0" y="267"/>
                    </a:lnTo>
                    <a:lnTo>
                      <a:pt x="0" y="534"/>
                    </a:lnTo>
                    <a:lnTo>
                      <a:pt x="267" y="534"/>
                    </a:lnTo>
                    <a:lnTo>
                      <a:pt x="267" y="800"/>
                    </a:lnTo>
                    <a:lnTo>
                      <a:pt x="534" y="800"/>
                    </a:lnTo>
                    <a:lnTo>
                      <a:pt x="534" y="534"/>
                    </a:lnTo>
                    <a:lnTo>
                      <a:pt x="800" y="534"/>
                    </a:lnTo>
                    <a:lnTo>
                      <a:pt x="800" y="267"/>
                    </a:lnTo>
                    <a:lnTo>
                      <a:pt x="534" y="267"/>
                    </a:lnTo>
                    <a:lnTo>
                      <a:pt x="534" y="0"/>
                    </a:lnTo>
                    <a:close/>
                    <a:moveTo>
                      <a:pt x="534" y="0"/>
                    </a:move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grpSp>
        <p:nvGrpSpPr>
          <p:cNvPr id="460" name="Группа 459"/>
          <p:cNvGrpSpPr/>
          <p:nvPr/>
        </p:nvGrpSpPr>
        <p:grpSpPr>
          <a:xfrm>
            <a:off x="7117760" y="2875220"/>
            <a:ext cx="374535" cy="175298"/>
            <a:chOff x="8817851" y="3193381"/>
            <a:chExt cx="395994" cy="185342"/>
          </a:xfrm>
        </p:grpSpPr>
        <p:sp>
          <p:nvSpPr>
            <p:cNvPr id="461" name="Скругленный прямоугольник 460"/>
            <p:cNvSpPr/>
            <p:nvPr/>
          </p:nvSpPr>
          <p:spPr>
            <a:xfrm flipH="1">
              <a:off x="8817851" y="3193381"/>
              <a:ext cx="182574" cy="185342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000" b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endParaRPr lang="ru-RU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462" name="Группа 461"/>
            <p:cNvGrpSpPr/>
            <p:nvPr/>
          </p:nvGrpSpPr>
          <p:grpSpPr>
            <a:xfrm>
              <a:off x="9033845" y="3196052"/>
              <a:ext cx="180000" cy="180000"/>
              <a:chOff x="7538582" y="3876246"/>
              <a:chExt cx="58738" cy="60325"/>
            </a:xfrm>
          </p:grpSpPr>
          <p:sp>
            <p:nvSpPr>
              <p:cNvPr id="463" name="Freeform 76"/>
              <p:cNvSpPr>
                <a:spLocks noEditPoints="1"/>
              </p:cNvSpPr>
              <p:nvPr/>
            </p:nvSpPr>
            <p:spPr bwMode="auto">
              <a:xfrm>
                <a:off x="7538582" y="3876246"/>
                <a:ext cx="58738" cy="60325"/>
              </a:xfrm>
              <a:custGeom>
                <a:avLst/>
                <a:gdLst>
                  <a:gd name="T0" fmla="*/ 1600 w 1600"/>
                  <a:gd name="T1" fmla="*/ 800 h 1600"/>
                  <a:gd name="T2" fmla="*/ 1600 w 1600"/>
                  <a:gd name="T3" fmla="*/ 1600 h 1600"/>
                  <a:gd name="T4" fmla="*/ 0 w 1600"/>
                  <a:gd name="T5" fmla="*/ 1600 h 1600"/>
                  <a:gd name="T6" fmla="*/ 0 w 1600"/>
                  <a:gd name="T7" fmla="*/ 0 h 1600"/>
                  <a:gd name="T8" fmla="*/ 1600 w 1600"/>
                  <a:gd name="T9" fmla="*/ 0 h 1600"/>
                  <a:gd name="T10" fmla="*/ 1600 w 1600"/>
                  <a:gd name="T11" fmla="*/ 800 h 1600"/>
                  <a:gd name="T12" fmla="*/ 1600 w 1600"/>
                  <a:gd name="T13" fmla="*/ 800 h 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00" h="1600">
                    <a:moveTo>
                      <a:pt x="1600" y="800"/>
                    </a:moveTo>
                    <a:lnTo>
                      <a:pt x="1600" y="1600"/>
                    </a:lnTo>
                    <a:lnTo>
                      <a:pt x="0" y="1600"/>
                    </a:lnTo>
                    <a:lnTo>
                      <a:pt x="0" y="0"/>
                    </a:lnTo>
                    <a:lnTo>
                      <a:pt x="1600" y="0"/>
                    </a:lnTo>
                    <a:lnTo>
                      <a:pt x="1600" y="800"/>
                    </a:lnTo>
                    <a:close/>
                    <a:moveTo>
                      <a:pt x="1600" y="800"/>
                    </a:move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4" name="Freeform 84"/>
              <p:cNvSpPr>
                <a:spLocks noEditPoints="1"/>
              </p:cNvSpPr>
              <p:nvPr/>
            </p:nvSpPr>
            <p:spPr bwMode="auto">
              <a:xfrm>
                <a:off x="7552869" y="3892121"/>
                <a:ext cx="30163" cy="28575"/>
              </a:xfrm>
              <a:custGeom>
                <a:avLst/>
                <a:gdLst>
                  <a:gd name="T0" fmla="*/ 534 w 800"/>
                  <a:gd name="T1" fmla="*/ 0 h 800"/>
                  <a:gd name="T2" fmla="*/ 267 w 800"/>
                  <a:gd name="T3" fmla="*/ 0 h 800"/>
                  <a:gd name="T4" fmla="*/ 267 w 800"/>
                  <a:gd name="T5" fmla="*/ 267 h 800"/>
                  <a:gd name="T6" fmla="*/ 0 w 800"/>
                  <a:gd name="T7" fmla="*/ 267 h 800"/>
                  <a:gd name="T8" fmla="*/ 0 w 800"/>
                  <a:gd name="T9" fmla="*/ 534 h 800"/>
                  <a:gd name="T10" fmla="*/ 267 w 800"/>
                  <a:gd name="T11" fmla="*/ 534 h 800"/>
                  <a:gd name="T12" fmla="*/ 267 w 800"/>
                  <a:gd name="T13" fmla="*/ 800 h 800"/>
                  <a:gd name="T14" fmla="*/ 534 w 800"/>
                  <a:gd name="T15" fmla="*/ 800 h 800"/>
                  <a:gd name="T16" fmla="*/ 534 w 800"/>
                  <a:gd name="T17" fmla="*/ 534 h 800"/>
                  <a:gd name="T18" fmla="*/ 800 w 800"/>
                  <a:gd name="T19" fmla="*/ 534 h 800"/>
                  <a:gd name="T20" fmla="*/ 800 w 800"/>
                  <a:gd name="T21" fmla="*/ 267 h 800"/>
                  <a:gd name="T22" fmla="*/ 534 w 800"/>
                  <a:gd name="T23" fmla="*/ 267 h 800"/>
                  <a:gd name="T24" fmla="*/ 534 w 800"/>
                  <a:gd name="T25" fmla="*/ 0 h 800"/>
                  <a:gd name="T26" fmla="*/ 534 w 800"/>
                  <a:gd name="T27" fmla="*/ 0 h 8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00" h="800">
                    <a:moveTo>
                      <a:pt x="534" y="0"/>
                    </a:moveTo>
                    <a:lnTo>
                      <a:pt x="267" y="0"/>
                    </a:lnTo>
                    <a:lnTo>
                      <a:pt x="267" y="267"/>
                    </a:lnTo>
                    <a:lnTo>
                      <a:pt x="0" y="267"/>
                    </a:lnTo>
                    <a:lnTo>
                      <a:pt x="0" y="534"/>
                    </a:lnTo>
                    <a:lnTo>
                      <a:pt x="267" y="534"/>
                    </a:lnTo>
                    <a:lnTo>
                      <a:pt x="267" y="800"/>
                    </a:lnTo>
                    <a:lnTo>
                      <a:pt x="534" y="800"/>
                    </a:lnTo>
                    <a:lnTo>
                      <a:pt x="534" y="534"/>
                    </a:lnTo>
                    <a:lnTo>
                      <a:pt x="800" y="534"/>
                    </a:lnTo>
                    <a:lnTo>
                      <a:pt x="800" y="267"/>
                    </a:lnTo>
                    <a:lnTo>
                      <a:pt x="534" y="267"/>
                    </a:lnTo>
                    <a:lnTo>
                      <a:pt x="534" y="0"/>
                    </a:lnTo>
                    <a:close/>
                    <a:moveTo>
                      <a:pt x="534" y="0"/>
                    </a:move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grpSp>
        <p:nvGrpSpPr>
          <p:cNvPr id="11" name="Группа 10"/>
          <p:cNvGrpSpPr/>
          <p:nvPr/>
        </p:nvGrpSpPr>
        <p:grpSpPr>
          <a:xfrm>
            <a:off x="8935727" y="990599"/>
            <a:ext cx="2794314" cy="5432431"/>
            <a:chOff x="8686794" y="822997"/>
            <a:chExt cx="2992237" cy="5892729"/>
          </a:xfrm>
        </p:grpSpPr>
        <p:pic>
          <p:nvPicPr>
            <p:cNvPr id="4098" name="Picture 2" descr="V:\Пресс-служба\Презентация_МодернизацияПервичногоЗвена\8 слайд\23._Окуловский_ФАПы_RiVZ0AOynII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888"/>
            <a:stretch/>
          </p:blipFill>
          <p:spPr bwMode="auto">
            <a:xfrm>
              <a:off x="8686794" y="822997"/>
              <a:ext cx="2992237" cy="19545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0" name="Picture 4" descr="V:\Пресс-служба\Презентация_МодернизацияПервичногоЗвена\4 слайд\3.1-инфо-moRcNwYTGt8.jp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458" b="7473"/>
            <a:stretch/>
          </p:blipFill>
          <p:spPr bwMode="auto">
            <a:xfrm>
              <a:off x="8686794" y="2854230"/>
              <a:ext cx="2992237" cy="18866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2" name="Picture 6" descr="V:\Пресс-служба\Презентация_МодернизацияПервичногоЗвена\6 слайд\Мойка_1.1_2024-01-25_16-05-25.jpg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807"/>
            <a:stretch/>
          </p:blipFill>
          <p:spPr bwMode="auto">
            <a:xfrm>
              <a:off x="8686794" y="4817540"/>
              <a:ext cx="2992237" cy="18981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7" name="Группа 116"/>
          <p:cNvGrpSpPr/>
          <p:nvPr/>
        </p:nvGrpSpPr>
        <p:grpSpPr>
          <a:xfrm>
            <a:off x="5823796" y="4863871"/>
            <a:ext cx="2424854" cy="430887"/>
            <a:chOff x="6222738" y="4186409"/>
            <a:chExt cx="2563787" cy="455575"/>
          </a:xfrm>
        </p:grpSpPr>
        <p:grpSp>
          <p:nvGrpSpPr>
            <p:cNvPr id="118" name="Группа 117"/>
            <p:cNvGrpSpPr/>
            <p:nvPr/>
          </p:nvGrpSpPr>
          <p:grpSpPr>
            <a:xfrm>
              <a:off x="6222738" y="4319512"/>
              <a:ext cx="161625" cy="164680"/>
              <a:chOff x="7538582" y="3876246"/>
              <a:chExt cx="58738" cy="60325"/>
            </a:xfrm>
          </p:grpSpPr>
          <p:sp>
            <p:nvSpPr>
              <p:cNvPr id="120" name="Freeform 76"/>
              <p:cNvSpPr>
                <a:spLocks noEditPoints="1"/>
              </p:cNvSpPr>
              <p:nvPr/>
            </p:nvSpPr>
            <p:spPr bwMode="auto">
              <a:xfrm>
                <a:off x="7538582" y="3876246"/>
                <a:ext cx="58738" cy="60325"/>
              </a:xfrm>
              <a:custGeom>
                <a:avLst/>
                <a:gdLst>
                  <a:gd name="T0" fmla="*/ 1600 w 1600"/>
                  <a:gd name="T1" fmla="*/ 800 h 1600"/>
                  <a:gd name="T2" fmla="*/ 1600 w 1600"/>
                  <a:gd name="T3" fmla="*/ 1600 h 1600"/>
                  <a:gd name="T4" fmla="*/ 0 w 1600"/>
                  <a:gd name="T5" fmla="*/ 1600 h 1600"/>
                  <a:gd name="T6" fmla="*/ 0 w 1600"/>
                  <a:gd name="T7" fmla="*/ 0 h 1600"/>
                  <a:gd name="T8" fmla="*/ 1600 w 1600"/>
                  <a:gd name="T9" fmla="*/ 0 h 1600"/>
                  <a:gd name="T10" fmla="*/ 1600 w 1600"/>
                  <a:gd name="T11" fmla="*/ 800 h 1600"/>
                  <a:gd name="T12" fmla="*/ 1600 w 1600"/>
                  <a:gd name="T13" fmla="*/ 800 h 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00" h="1600">
                    <a:moveTo>
                      <a:pt x="1600" y="800"/>
                    </a:moveTo>
                    <a:lnTo>
                      <a:pt x="1600" y="1600"/>
                    </a:lnTo>
                    <a:lnTo>
                      <a:pt x="0" y="1600"/>
                    </a:lnTo>
                    <a:lnTo>
                      <a:pt x="0" y="0"/>
                    </a:lnTo>
                    <a:lnTo>
                      <a:pt x="1600" y="0"/>
                    </a:lnTo>
                    <a:lnTo>
                      <a:pt x="1600" y="800"/>
                    </a:lnTo>
                    <a:close/>
                    <a:moveTo>
                      <a:pt x="1600" y="800"/>
                    </a:move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1" name="Freeform 84"/>
              <p:cNvSpPr>
                <a:spLocks noEditPoints="1"/>
              </p:cNvSpPr>
              <p:nvPr/>
            </p:nvSpPr>
            <p:spPr bwMode="auto">
              <a:xfrm>
                <a:off x="7552869" y="3892121"/>
                <a:ext cx="30163" cy="28575"/>
              </a:xfrm>
              <a:custGeom>
                <a:avLst/>
                <a:gdLst>
                  <a:gd name="T0" fmla="*/ 534 w 800"/>
                  <a:gd name="T1" fmla="*/ 0 h 800"/>
                  <a:gd name="T2" fmla="*/ 267 w 800"/>
                  <a:gd name="T3" fmla="*/ 0 h 800"/>
                  <a:gd name="T4" fmla="*/ 267 w 800"/>
                  <a:gd name="T5" fmla="*/ 267 h 800"/>
                  <a:gd name="T6" fmla="*/ 0 w 800"/>
                  <a:gd name="T7" fmla="*/ 267 h 800"/>
                  <a:gd name="T8" fmla="*/ 0 w 800"/>
                  <a:gd name="T9" fmla="*/ 534 h 800"/>
                  <a:gd name="T10" fmla="*/ 267 w 800"/>
                  <a:gd name="T11" fmla="*/ 534 h 800"/>
                  <a:gd name="T12" fmla="*/ 267 w 800"/>
                  <a:gd name="T13" fmla="*/ 800 h 800"/>
                  <a:gd name="T14" fmla="*/ 534 w 800"/>
                  <a:gd name="T15" fmla="*/ 800 h 800"/>
                  <a:gd name="T16" fmla="*/ 534 w 800"/>
                  <a:gd name="T17" fmla="*/ 534 h 800"/>
                  <a:gd name="T18" fmla="*/ 800 w 800"/>
                  <a:gd name="T19" fmla="*/ 534 h 800"/>
                  <a:gd name="T20" fmla="*/ 800 w 800"/>
                  <a:gd name="T21" fmla="*/ 267 h 800"/>
                  <a:gd name="T22" fmla="*/ 534 w 800"/>
                  <a:gd name="T23" fmla="*/ 267 h 800"/>
                  <a:gd name="T24" fmla="*/ 534 w 800"/>
                  <a:gd name="T25" fmla="*/ 0 h 800"/>
                  <a:gd name="T26" fmla="*/ 534 w 800"/>
                  <a:gd name="T27" fmla="*/ 0 h 8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00" h="800">
                    <a:moveTo>
                      <a:pt x="534" y="0"/>
                    </a:moveTo>
                    <a:lnTo>
                      <a:pt x="267" y="0"/>
                    </a:lnTo>
                    <a:lnTo>
                      <a:pt x="267" y="267"/>
                    </a:lnTo>
                    <a:lnTo>
                      <a:pt x="0" y="267"/>
                    </a:lnTo>
                    <a:lnTo>
                      <a:pt x="0" y="534"/>
                    </a:lnTo>
                    <a:lnTo>
                      <a:pt x="267" y="534"/>
                    </a:lnTo>
                    <a:lnTo>
                      <a:pt x="267" y="800"/>
                    </a:lnTo>
                    <a:lnTo>
                      <a:pt x="534" y="800"/>
                    </a:lnTo>
                    <a:lnTo>
                      <a:pt x="534" y="534"/>
                    </a:lnTo>
                    <a:lnTo>
                      <a:pt x="800" y="534"/>
                    </a:lnTo>
                    <a:lnTo>
                      <a:pt x="800" y="267"/>
                    </a:lnTo>
                    <a:lnTo>
                      <a:pt x="534" y="267"/>
                    </a:lnTo>
                    <a:lnTo>
                      <a:pt x="534" y="0"/>
                    </a:lnTo>
                    <a:close/>
                    <a:moveTo>
                      <a:pt x="534" y="0"/>
                    </a:move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119" name="TextBox 118"/>
            <p:cNvSpPr txBox="1"/>
            <p:nvPr/>
          </p:nvSpPr>
          <p:spPr>
            <a:xfrm>
              <a:off x="6508963" y="4186409"/>
              <a:ext cx="2277562" cy="4555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1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Центр общей врачебной практики</a:t>
              </a:r>
              <a:endParaRPr lang="ru-RU" sz="11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2" name="Группа 121"/>
          <p:cNvGrpSpPr/>
          <p:nvPr/>
        </p:nvGrpSpPr>
        <p:grpSpPr>
          <a:xfrm>
            <a:off x="5823796" y="5470546"/>
            <a:ext cx="2097950" cy="430887"/>
            <a:chOff x="6222738" y="4186409"/>
            <a:chExt cx="2218153" cy="455575"/>
          </a:xfrm>
        </p:grpSpPr>
        <p:grpSp>
          <p:nvGrpSpPr>
            <p:cNvPr id="123" name="Группа 122"/>
            <p:cNvGrpSpPr/>
            <p:nvPr/>
          </p:nvGrpSpPr>
          <p:grpSpPr>
            <a:xfrm>
              <a:off x="6222738" y="4319512"/>
              <a:ext cx="161625" cy="164680"/>
              <a:chOff x="7538582" y="3876246"/>
              <a:chExt cx="58738" cy="60325"/>
            </a:xfrm>
          </p:grpSpPr>
          <p:sp>
            <p:nvSpPr>
              <p:cNvPr id="125" name="Freeform 76"/>
              <p:cNvSpPr>
                <a:spLocks noEditPoints="1"/>
              </p:cNvSpPr>
              <p:nvPr/>
            </p:nvSpPr>
            <p:spPr bwMode="auto">
              <a:xfrm>
                <a:off x="7538582" y="3876246"/>
                <a:ext cx="58738" cy="60325"/>
              </a:xfrm>
              <a:custGeom>
                <a:avLst/>
                <a:gdLst>
                  <a:gd name="T0" fmla="*/ 1600 w 1600"/>
                  <a:gd name="T1" fmla="*/ 800 h 1600"/>
                  <a:gd name="T2" fmla="*/ 1600 w 1600"/>
                  <a:gd name="T3" fmla="*/ 1600 h 1600"/>
                  <a:gd name="T4" fmla="*/ 0 w 1600"/>
                  <a:gd name="T5" fmla="*/ 1600 h 1600"/>
                  <a:gd name="T6" fmla="*/ 0 w 1600"/>
                  <a:gd name="T7" fmla="*/ 0 h 1600"/>
                  <a:gd name="T8" fmla="*/ 1600 w 1600"/>
                  <a:gd name="T9" fmla="*/ 0 h 1600"/>
                  <a:gd name="T10" fmla="*/ 1600 w 1600"/>
                  <a:gd name="T11" fmla="*/ 800 h 1600"/>
                  <a:gd name="T12" fmla="*/ 1600 w 1600"/>
                  <a:gd name="T13" fmla="*/ 800 h 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00" h="1600">
                    <a:moveTo>
                      <a:pt x="1600" y="800"/>
                    </a:moveTo>
                    <a:lnTo>
                      <a:pt x="1600" y="1600"/>
                    </a:lnTo>
                    <a:lnTo>
                      <a:pt x="0" y="1600"/>
                    </a:lnTo>
                    <a:lnTo>
                      <a:pt x="0" y="0"/>
                    </a:lnTo>
                    <a:lnTo>
                      <a:pt x="1600" y="0"/>
                    </a:lnTo>
                    <a:lnTo>
                      <a:pt x="1600" y="800"/>
                    </a:lnTo>
                    <a:close/>
                    <a:moveTo>
                      <a:pt x="1600" y="800"/>
                    </a:move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6" name="Freeform 84"/>
              <p:cNvSpPr>
                <a:spLocks noEditPoints="1"/>
              </p:cNvSpPr>
              <p:nvPr/>
            </p:nvSpPr>
            <p:spPr bwMode="auto">
              <a:xfrm>
                <a:off x="7552869" y="3892121"/>
                <a:ext cx="30163" cy="28575"/>
              </a:xfrm>
              <a:custGeom>
                <a:avLst/>
                <a:gdLst>
                  <a:gd name="T0" fmla="*/ 534 w 800"/>
                  <a:gd name="T1" fmla="*/ 0 h 800"/>
                  <a:gd name="T2" fmla="*/ 267 w 800"/>
                  <a:gd name="T3" fmla="*/ 0 h 800"/>
                  <a:gd name="T4" fmla="*/ 267 w 800"/>
                  <a:gd name="T5" fmla="*/ 267 h 800"/>
                  <a:gd name="T6" fmla="*/ 0 w 800"/>
                  <a:gd name="T7" fmla="*/ 267 h 800"/>
                  <a:gd name="T8" fmla="*/ 0 w 800"/>
                  <a:gd name="T9" fmla="*/ 534 h 800"/>
                  <a:gd name="T10" fmla="*/ 267 w 800"/>
                  <a:gd name="T11" fmla="*/ 534 h 800"/>
                  <a:gd name="T12" fmla="*/ 267 w 800"/>
                  <a:gd name="T13" fmla="*/ 800 h 800"/>
                  <a:gd name="T14" fmla="*/ 534 w 800"/>
                  <a:gd name="T15" fmla="*/ 800 h 800"/>
                  <a:gd name="T16" fmla="*/ 534 w 800"/>
                  <a:gd name="T17" fmla="*/ 534 h 800"/>
                  <a:gd name="T18" fmla="*/ 800 w 800"/>
                  <a:gd name="T19" fmla="*/ 534 h 800"/>
                  <a:gd name="T20" fmla="*/ 800 w 800"/>
                  <a:gd name="T21" fmla="*/ 267 h 800"/>
                  <a:gd name="T22" fmla="*/ 534 w 800"/>
                  <a:gd name="T23" fmla="*/ 267 h 800"/>
                  <a:gd name="T24" fmla="*/ 534 w 800"/>
                  <a:gd name="T25" fmla="*/ 0 h 800"/>
                  <a:gd name="T26" fmla="*/ 534 w 800"/>
                  <a:gd name="T27" fmla="*/ 0 h 8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00" h="800">
                    <a:moveTo>
                      <a:pt x="534" y="0"/>
                    </a:moveTo>
                    <a:lnTo>
                      <a:pt x="267" y="0"/>
                    </a:lnTo>
                    <a:lnTo>
                      <a:pt x="267" y="267"/>
                    </a:lnTo>
                    <a:lnTo>
                      <a:pt x="0" y="267"/>
                    </a:lnTo>
                    <a:lnTo>
                      <a:pt x="0" y="534"/>
                    </a:lnTo>
                    <a:lnTo>
                      <a:pt x="267" y="534"/>
                    </a:lnTo>
                    <a:lnTo>
                      <a:pt x="267" y="800"/>
                    </a:lnTo>
                    <a:lnTo>
                      <a:pt x="534" y="800"/>
                    </a:lnTo>
                    <a:lnTo>
                      <a:pt x="534" y="534"/>
                    </a:lnTo>
                    <a:lnTo>
                      <a:pt x="800" y="534"/>
                    </a:lnTo>
                    <a:lnTo>
                      <a:pt x="800" y="267"/>
                    </a:lnTo>
                    <a:lnTo>
                      <a:pt x="534" y="267"/>
                    </a:lnTo>
                    <a:lnTo>
                      <a:pt x="534" y="0"/>
                    </a:lnTo>
                    <a:close/>
                    <a:moveTo>
                      <a:pt x="534" y="0"/>
                    </a:move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124" name="TextBox 123"/>
            <p:cNvSpPr txBox="1"/>
            <p:nvPr/>
          </p:nvSpPr>
          <p:spPr>
            <a:xfrm>
              <a:off x="6508963" y="4186409"/>
              <a:ext cx="1931928" cy="4555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1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Фельдшерский здравпункт</a:t>
              </a:r>
              <a:endParaRPr lang="ru-RU" sz="11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2" name="Группа 131"/>
          <p:cNvGrpSpPr/>
          <p:nvPr/>
        </p:nvGrpSpPr>
        <p:grpSpPr>
          <a:xfrm>
            <a:off x="1953476" y="2142385"/>
            <a:ext cx="374535" cy="175298"/>
            <a:chOff x="8817851" y="3193381"/>
            <a:chExt cx="395994" cy="185342"/>
          </a:xfrm>
        </p:grpSpPr>
        <p:sp>
          <p:nvSpPr>
            <p:cNvPr id="133" name="Скругленный прямоугольник 132"/>
            <p:cNvSpPr/>
            <p:nvPr/>
          </p:nvSpPr>
          <p:spPr>
            <a:xfrm flipH="1">
              <a:off x="8817851" y="3193381"/>
              <a:ext cx="182574" cy="185342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0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ru-RU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34" name="Группа 133"/>
            <p:cNvGrpSpPr/>
            <p:nvPr/>
          </p:nvGrpSpPr>
          <p:grpSpPr>
            <a:xfrm>
              <a:off x="9033845" y="3196052"/>
              <a:ext cx="180000" cy="180000"/>
              <a:chOff x="7538582" y="3876246"/>
              <a:chExt cx="58738" cy="60325"/>
            </a:xfrm>
          </p:grpSpPr>
          <p:sp>
            <p:nvSpPr>
              <p:cNvPr id="135" name="Freeform 76"/>
              <p:cNvSpPr>
                <a:spLocks noEditPoints="1"/>
              </p:cNvSpPr>
              <p:nvPr/>
            </p:nvSpPr>
            <p:spPr bwMode="auto">
              <a:xfrm>
                <a:off x="7538582" y="3876246"/>
                <a:ext cx="58738" cy="60325"/>
              </a:xfrm>
              <a:custGeom>
                <a:avLst/>
                <a:gdLst>
                  <a:gd name="T0" fmla="*/ 1600 w 1600"/>
                  <a:gd name="T1" fmla="*/ 800 h 1600"/>
                  <a:gd name="T2" fmla="*/ 1600 w 1600"/>
                  <a:gd name="T3" fmla="*/ 1600 h 1600"/>
                  <a:gd name="T4" fmla="*/ 0 w 1600"/>
                  <a:gd name="T5" fmla="*/ 1600 h 1600"/>
                  <a:gd name="T6" fmla="*/ 0 w 1600"/>
                  <a:gd name="T7" fmla="*/ 0 h 1600"/>
                  <a:gd name="T8" fmla="*/ 1600 w 1600"/>
                  <a:gd name="T9" fmla="*/ 0 h 1600"/>
                  <a:gd name="T10" fmla="*/ 1600 w 1600"/>
                  <a:gd name="T11" fmla="*/ 800 h 1600"/>
                  <a:gd name="T12" fmla="*/ 1600 w 1600"/>
                  <a:gd name="T13" fmla="*/ 800 h 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00" h="1600">
                    <a:moveTo>
                      <a:pt x="1600" y="800"/>
                    </a:moveTo>
                    <a:lnTo>
                      <a:pt x="1600" y="1600"/>
                    </a:lnTo>
                    <a:lnTo>
                      <a:pt x="0" y="1600"/>
                    </a:lnTo>
                    <a:lnTo>
                      <a:pt x="0" y="0"/>
                    </a:lnTo>
                    <a:lnTo>
                      <a:pt x="1600" y="0"/>
                    </a:lnTo>
                    <a:lnTo>
                      <a:pt x="1600" y="800"/>
                    </a:lnTo>
                    <a:close/>
                    <a:moveTo>
                      <a:pt x="1600" y="800"/>
                    </a:move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6" name="Freeform 84"/>
              <p:cNvSpPr>
                <a:spLocks noEditPoints="1"/>
              </p:cNvSpPr>
              <p:nvPr/>
            </p:nvSpPr>
            <p:spPr bwMode="auto">
              <a:xfrm>
                <a:off x="7552869" y="3892121"/>
                <a:ext cx="30163" cy="28575"/>
              </a:xfrm>
              <a:custGeom>
                <a:avLst/>
                <a:gdLst>
                  <a:gd name="T0" fmla="*/ 534 w 800"/>
                  <a:gd name="T1" fmla="*/ 0 h 800"/>
                  <a:gd name="T2" fmla="*/ 267 w 800"/>
                  <a:gd name="T3" fmla="*/ 0 h 800"/>
                  <a:gd name="T4" fmla="*/ 267 w 800"/>
                  <a:gd name="T5" fmla="*/ 267 h 800"/>
                  <a:gd name="T6" fmla="*/ 0 w 800"/>
                  <a:gd name="T7" fmla="*/ 267 h 800"/>
                  <a:gd name="T8" fmla="*/ 0 w 800"/>
                  <a:gd name="T9" fmla="*/ 534 h 800"/>
                  <a:gd name="T10" fmla="*/ 267 w 800"/>
                  <a:gd name="T11" fmla="*/ 534 h 800"/>
                  <a:gd name="T12" fmla="*/ 267 w 800"/>
                  <a:gd name="T13" fmla="*/ 800 h 800"/>
                  <a:gd name="T14" fmla="*/ 534 w 800"/>
                  <a:gd name="T15" fmla="*/ 800 h 800"/>
                  <a:gd name="T16" fmla="*/ 534 w 800"/>
                  <a:gd name="T17" fmla="*/ 534 h 800"/>
                  <a:gd name="T18" fmla="*/ 800 w 800"/>
                  <a:gd name="T19" fmla="*/ 534 h 800"/>
                  <a:gd name="T20" fmla="*/ 800 w 800"/>
                  <a:gd name="T21" fmla="*/ 267 h 800"/>
                  <a:gd name="T22" fmla="*/ 534 w 800"/>
                  <a:gd name="T23" fmla="*/ 267 h 800"/>
                  <a:gd name="T24" fmla="*/ 534 w 800"/>
                  <a:gd name="T25" fmla="*/ 0 h 800"/>
                  <a:gd name="T26" fmla="*/ 534 w 800"/>
                  <a:gd name="T27" fmla="*/ 0 h 8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00" h="800">
                    <a:moveTo>
                      <a:pt x="534" y="0"/>
                    </a:moveTo>
                    <a:lnTo>
                      <a:pt x="267" y="0"/>
                    </a:lnTo>
                    <a:lnTo>
                      <a:pt x="267" y="267"/>
                    </a:lnTo>
                    <a:lnTo>
                      <a:pt x="0" y="267"/>
                    </a:lnTo>
                    <a:lnTo>
                      <a:pt x="0" y="534"/>
                    </a:lnTo>
                    <a:lnTo>
                      <a:pt x="267" y="534"/>
                    </a:lnTo>
                    <a:lnTo>
                      <a:pt x="267" y="800"/>
                    </a:lnTo>
                    <a:lnTo>
                      <a:pt x="534" y="800"/>
                    </a:lnTo>
                    <a:lnTo>
                      <a:pt x="534" y="534"/>
                    </a:lnTo>
                    <a:lnTo>
                      <a:pt x="800" y="534"/>
                    </a:lnTo>
                    <a:lnTo>
                      <a:pt x="800" y="267"/>
                    </a:lnTo>
                    <a:lnTo>
                      <a:pt x="534" y="267"/>
                    </a:lnTo>
                    <a:lnTo>
                      <a:pt x="534" y="0"/>
                    </a:lnTo>
                    <a:close/>
                    <a:moveTo>
                      <a:pt x="534" y="0"/>
                    </a:move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sp>
        <p:nvSpPr>
          <p:cNvPr id="138" name="Заголовок 1"/>
          <p:cNvSpPr txBox="1">
            <a:spLocks/>
          </p:cNvSpPr>
          <p:nvPr/>
        </p:nvSpPr>
        <p:spPr>
          <a:xfrm>
            <a:off x="11134725" y="361950"/>
            <a:ext cx="720725" cy="360000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9" name="Прямая соединительная линия 138"/>
          <p:cNvCxnSpPr/>
          <p:nvPr/>
        </p:nvCxnSpPr>
        <p:spPr>
          <a:xfrm>
            <a:off x="334169" y="735666"/>
            <a:ext cx="11523663" cy="0"/>
          </a:xfrm>
          <a:prstGeom prst="line">
            <a:avLst/>
          </a:prstGeom>
          <a:ln w="19050">
            <a:solidFill>
              <a:srgbClr val="5030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0" name="Picture 4" descr="C:\Users\bav\Desktop\Кобрендинг_Служба-здоровья_цветной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" y="245843"/>
            <a:ext cx="1493044" cy="476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30472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Группа 15"/>
          <p:cNvGrpSpPr/>
          <p:nvPr/>
        </p:nvGrpSpPr>
        <p:grpSpPr>
          <a:xfrm>
            <a:off x="7258444" y="1151005"/>
            <a:ext cx="4437862" cy="5070341"/>
            <a:chOff x="7644629" y="1299800"/>
            <a:chExt cx="3908407" cy="4465429"/>
          </a:xfrm>
        </p:grpSpPr>
        <p:pic>
          <p:nvPicPr>
            <p:cNvPr id="17" name="Picture 2" descr="V:\Пресс-служба\Презентация_МодернизацияПервичногоЗвена\10 слайд\5.2_Боровичи_строительство1ng6Wh6x50E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080"/>
            <a:stretch/>
          </p:blipFill>
          <p:spPr bwMode="auto">
            <a:xfrm>
              <a:off x="7644629" y="1299800"/>
              <a:ext cx="3880270" cy="21958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3" descr="C:\Users\bav\Desktop\vn14995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44629" y="3566750"/>
              <a:ext cx="3908407" cy="21984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Заголовок 1"/>
          <p:cNvSpPr txBox="1">
            <a:spLocks/>
          </p:cNvSpPr>
          <p:nvPr/>
        </p:nvSpPr>
        <p:spPr>
          <a:xfrm>
            <a:off x="11134725" y="361950"/>
            <a:ext cx="720725" cy="360000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334169" y="735666"/>
            <a:ext cx="11523663" cy="0"/>
          </a:xfrm>
          <a:prstGeom prst="line">
            <a:avLst/>
          </a:prstGeom>
          <a:ln w="19050">
            <a:solidFill>
              <a:srgbClr val="5030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4" descr="C:\Users\bav\Desktop\Кобрендинг_Служба-здоровья_цветной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" y="245843"/>
            <a:ext cx="1493044" cy="476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4" name="Прямая соединительная линия 23"/>
          <p:cNvCxnSpPr/>
          <p:nvPr/>
        </p:nvCxnSpPr>
        <p:spPr>
          <a:xfrm>
            <a:off x="827553" y="2093426"/>
            <a:ext cx="975450" cy="0"/>
          </a:xfrm>
          <a:prstGeom prst="line">
            <a:avLst/>
          </a:prstGeom>
          <a:ln w="28575">
            <a:solidFill>
              <a:srgbClr val="5030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827553" y="1289934"/>
            <a:ext cx="60209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DIN Pro Cond Bold" panose="020B0806020101010102" pitchFamily="34" charset="-52"/>
                <a:cs typeface="DIN Pro Cond Bold" panose="020B0806020101010102" pitchFamily="34" charset="-52"/>
              </a:rPr>
              <a:t>ВЕДЕТСЯ СТРОИТЕЛЬСТВО </a:t>
            </a:r>
            <a:r>
              <a:rPr lang="ru-RU" sz="2000" b="1" dirty="0" smtClean="0">
                <a:latin typeface="DIN Pro Cond Bold" panose="020B0806020101010102" pitchFamily="34" charset="-52"/>
                <a:cs typeface="DIN Pro Cond Bold" panose="020B0806020101010102" pitchFamily="34" charset="-52"/>
              </a:rPr>
              <a:t>ДЕТСКО-ВЗРОСЛОЙ </a:t>
            </a:r>
            <a:r>
              <a:rPr lang="ru-RU" sz="2000" b="1" dirty="0">
                <a:latin typeface="DIN Pro Cond Bold" panose="020B0806020101010102" pitchFamily="34" charset="-52"/>
                <a:cs typeface="DIN Pro Cond Bold" panose="020B0806020101010102" pitchFamily="34" charset="-52"/>
              </a:rPr>
              <a:t>ПОЛИКЛИНИКИ</a:t>
            </a:r>
          </a:p>
          <a:p>
            <a:r>
              <a:rPr lang="ru-RU" sz="2000" b="1" dirty="0">
                <a:latin typeface="DIN Pro Cond Bold" panose="020B0806020101010102" pitchFamily="34" charset="-52"/>
                <a:cs typeface="DIN Pro Cond Bold" panose="020B0806020101010102" pitchFamily="34" charset="-52"/>
              </a:rPr>
              <a:t>В БОРОВИЧСКОМ РАЙОНЕ</a:t>
            </a:r>
            <a:endParaRPr lang="ru-RU" sz="2000" dirty="0">
              <a:latin typeface="DIN Pro Cond Bold" panose="020B0806020101010102" pitchFamily="34" charset="-52"/>
              <a:cs typeface="DIN Pro Cond Bold" panose="020B0806020101010102" pitchFamily="34" charset="-52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823066" y="2303943"/>
            <a:ext cx="321485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5030D6"/>
                </a:solidFill>
                <a:latin typeface="DIN Pro Cond Bold" panose="020B0806020101010102" pitchFamily="34" charset="-52"/>
                <a:ea typeface="Tahoma" panose="020B0604030504040204" pitchFamily="34" charset="0"/>
                <a:cs typeface="DIN Pro Cond Bold" panose="020B0806020101010102" pitchFamily="34" charset="-52"/>
              </a:rPr>
              <a:t>на 750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посещений в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смену</a:t>
            </a:r>
            <a:r>
              <a:rPr lang="ru-RU" sz="1600" b="1" dirty="0" smtClean="0">
                <a:solidFill>
                  <a:srgbClr val="5030D6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endParaRPr lang="ru-RU" sz="1600" b="1" dirty="0">
              <a:solidFill>
                <a:srgbClr val="5030D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57250" y="3155418"/>
            <a:ext cx="5810250" cy="26130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1950" algn="just">
              <a:lnSpc>
                <a:spcPct val="130000"/>
              </a:lnSpc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Работы не прекращаются даже в выходные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дни. В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новом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современном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здании медицинская помощь будет оказываться жителям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Боровичского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района и 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5 близлежащих районов и округов: </a:t>
            </a:r>
            <a:r>
              <a:rPr lang="ru-RU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Окуловского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Любытинского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Хвойнинского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 Мошенского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Пестовского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 Это порядка 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130 тысяч человек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30000"/>
              </a:lnSpc>
            </a:pP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361950" algn="just">
              <a:lnSpc>
                <a:spcPct val="130000"/>
              </a:lnSpc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Из федерального и регионального бюджета на строительство было выделено порядка 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1,8 млрд 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рублей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30000"/>
              </a:lnSpc>
            </a:pP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0463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0883538-948E-4A8B-21B4-C47F5FA0AB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389" name="TextBox 5"/>
          <p:cNvSpPr txBox="1">
            <a:spLocks noChangeArrowheads="1"/>
          </p:cNvSpPr>
          <p:nvPr/>
        </p:nvSpPr>
        <p:spPr bwMode="auto">
          <a:xfrm>
            <a:off x="7643813" y="800102"/>
            <a:ext cx="36734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Спасибо за внимание!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4530</TotalTime>
  <Words>286</Words>
  <Application>Microsoft Office PowerPoint</Application>
  <PresentationFormat>Произвольный</PresentationFormat>
  <Paragraphs>68</Paragraphs>
  <Slides>7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Аня</dc:creator>
  <cp:lastModifiedBy>Анна В. Браткова</cp:lastModifiedBy>
  <cp:revision>302</cp:revision>
  <cp:lastPrinted>2024-03-06T11:55:42Z</cp:lastPrinted>
  <dcterms:created xsi:type="dcterms:W3CDTF">2023-10-18T17:39:42Z</dcterms:created>
  <dcterms:modified xsi:type="dcterms:W3CDTF">2024-03-13T14:18:26Z</dcterms:modified>
</cp:coreProperties>
</file>